
<file path=[Content_Types].xml><?xml version="1.0" encoding="utf-8"?>
<Types xmlns="http://schemas.openxmlformats.org/package/2006/content-types">
  <Default Extension="tmp" ContentType="image/png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6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7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7.xml" ContentType="application/vnd.openxmlformats-officedocument.presentationml.tag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3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1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2.xml" ContentType="application/vnd.openxmlformats-officedocument.themeOverr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ags/tag98.xml" ContentType="application/vnd.openxmlformats-officedocument.presentationml.tags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4.xml" ContentType="application/vnd.openxmlformats-officedocument.presentationml.notesSlide+xml"/>
  <Override PartName="/ppt/charts/chart19.xml" ContentType="application/vnd.openxmlformats-officedocument.drawingml.chart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5.xml" ContentType="application/vnd.openxmlformats-officedocument.presentationml.notesSlide+xml"/>
  <Override PartName="/ppt/charts/chart20.xml" ContentType="application/vnd.openxmlformats-officedocument.drawingml.chart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6.xml" ContentType="application/vnd.openxmlformats-officedocument.presentationml.notesSlide+xml"/>
  <Override PartName="/ppt/charts/chart21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5" r:id="rId2"/>
    <p:sldMasterId id="2147483827" r:id="rId3"/>
    <p:sldMasterId id="2147483957" r:id="rId4"/>
    <p:sldMasterId id="2147484001" r:id="rId5"/>
    <p:sldMasterId id="2147484113" r:id="rId6"/>
    <p:sldMasterId id="2147484131" r:id="rId7"/>
    <p:sldMasterId id="2147484212" r:id="rId8"/>
  </p:sldMasterIdLst>
  <p:notesMasterIdLst>
    <p:notesMasterId r:id="rId43"/>
  </p:notesMasterIdLst>
  <p:sldIdLst>
    <p:sldId id="765" r:id="rId9"/>
    <p:sldId id="1964" r:id="rId10"/>
    <p:sldId id="2100" r:id="rId11"/>
    <p:sldId id="2101" r:id="rId12"/>
    <p:sldId id="2102" r:id="rId13"/>
    <p:sldId id="2065" r:id="rId14"/>
    <p:sldId id="2008" r:id="rId15"/>
    <p:sldId id="2009" r:id="rId16"/>
    <p:sldId id="1887" r:id="rId17"/>
    <p:sldId id="2081" r:id="rId18"/>
    <p:sldId id="2103" r:id="rId19"/>
    <p:sldId id="2082" r:id="rId20"/>
    <p:sldId id="2083" r:id="rId21"/>
    <p:sldId id="2024" r:id="rId22"/>
    <p:sldId id="2066" r:id="rId23"/>
    <p:sldId id="2104" r:id="rId24"/>
    <p:sldId id="2106" r:id="rId25"/>
    <p:sldId id="2070" r:id="rId26"/>
    <p:sldId id="2107" r:id="rId27"/>
    <p:sldId id="2108" r:id="rId28"/>
    <p:sldId id="2109" r:id="rId29"/>
    <p:sldId id="1915" r:id="rId30"/>
    <p:sldId id="1916" r:id="rId31"/>
    <p:sldId id="2084" r:id="rId32"/>
    <p:sldId id="2085" r:id="rId33"/>
    <p:sldId id="2086" r:id="rId34"/>
    <p:sldId id="1917" r:id="rId35"/>
    <p:sldId id="1794" r:id="rId36"/>
    <p:sldId id="1987" r:id="rId37"/>
    <p:sldId id="2091" r:id="rId38"/>
    <p:sldId id="2092" r:id="rId39"/>
    <p:sldId id="2110" r:id="rId40"/>
    <p:sldId id="2069" r:id="rId41"/>
    <p:sldId id="2093" r:id="rId42"/>
  </p:sldIdLst>
  <p:sldSz cx="12192000" cy="6858000"/>
  <p:notesSz cx="6858000" cy="9144000"/>
  <p:custDataLst>
    <p:tags r:id="rId44"/>
  </p:custData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24" userDrawn="1">
          <p15:clr>
            <a:srgbClr val="A4A3A4"/>
          </p15:clr>
        </p15:guide>
        <p15:guide id="2" pos="41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CFF"/>
    <a:srgbClr val="00FF00"/>
    <a:srgbClr val="FFFFFF"/>
    <a:srgbClr val="305983"/>
    <a:srgbClr val="F7E7E9"/>
    <a:srgbClr val="D31145"/>
    <a:srgbClr val="E7F6EA"/>
    <a:srgbClr val="92D050"/>
    <a:srgbClr val="00CD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Střední sty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větlý sty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Světlý styl 1 – zvýraznění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68" autoAdjust="0"/>
    <p:restoredTop sz="93721" autoAdjust="0"/>
  </p:normalViewPr>
  <p:slideViewPr>
    <p:cSldViewPr snapToGrid="0">
      <p:cViewPr varScale="1">
        <p:scale>
          <a:sx n="100" d="100"/>
          <a:sy n="100" d="100"/>
        </p:scale>
        <p:origin x="666" y="96"/>
      </p:cViewPr>
      <p:guideLst>
        <p:guide orient="horz" pos="4224"/>
        <p:guide pos="41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31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tags" Target="tags/tag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List_aplikace_Microsoft_Excel18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List_aplikace_Microsoft_Excel19.xlsx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0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List_aplikace_Microsoft_Excel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List_aplikace_Microsoft_Excel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21613765697066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Sheet1!$A$63:$A$172</c:f>
              <c:strCache>
                <c:ptCount val="110"/>
                <c:pt idx="0">
                  <c:v>01.01.2021</c:v>
                </c:pt>
                <c:pt idx="1">
                  <c:v>02.01.2021</c:v>
                </c:pt>
                <c:pt idx="2">
                  <c:v>03.01.2021</c:v>
                </c:pt>
                <c:pt idx="3">
                  <c:v>04.01.2021</c:v>
                </c:pt>
                <c:pt idx="4">
                  <c:v>05.01.2021</c:v>
                </c:pt>
                <c:pt idx="5">
                  <c:v>06.01.2021</c:v>
                </c:pt>
                <c:pt idx="6">
                  <c:v>07.01.2021</c:v>
                </c:pt>
                <c:pt idx="7">
                  <c:v>08.01.2021</c:v>
                </c:pt>
                <c:pt idx="8">
                  <c:v>09.01.2021</c:v>
                </c:pt>
                <c:pt idx="9">
                  <c:v>10.01.2021</c:v>
                </c:pt>
                <c:pt idx="10">
                  <c:v>11.01.2021</c:v>
                </c:pt>
                <c:pt idx="11">
                  <c:v>12.01.2021</c:v>
                </c:pt>
                <c:pt idx="12">
                  <c:v>13.01.2021</c:v>
                </c:pt>
                <c:pt idx="13">
                  <c:v>14.01.2021</c:v>
                </c:pt>
                <c:pt idx="14">
                  <c:v>15.01.2021</c:v>
                </c:pt>
                <c:pt idx="15">
                  <c:v>16.01.2021</c:v>
                </c:pt>
                <c:pt idx="16">
                  <c:v>17.01.2021</c:v>
                </c:pt>
                <c:pt idx="17">
                  <c:v>18.01.2021</c:v>
                </c:pt>
                <c:pt idx="18">
                  <c:v>19.01.2021</c:v>
                </c:pt>
                <c:pt idx="19">
                  <c:v>20.01.2021</c:v>
                </c:pt>
                <c:pt idx="20">
                  <c:v>21.01.2021</c:v>
                </c:pt>
                <c:pt idx="21">
                  <c:v>22.01.2021</c:v>
                </c:pt>
                <c:pt idx="22">
                  <c:v>23.01.2021</c:v>
                </c:pt>
                <c:pt idx="23">
                  <c:v>24.01.2021</c:v>
                </c:pt>
                <c:pt idx="24">
                  <c:v>25.01.2021</c:v>
                </c:pt>
                <c:pt idx="25">
                  <c:v>26.01.2021</c:v>
                </c:pt>
                <c:pt idx="26">
                  <c:v>27.01.2021</c:v>
                </c:pt>
                <c:pt idx="27">
                  <c:v>28.01.2021</c:v>
                </c:pt>
                <c:pt idx="28">
                  <c:v>29.01.2021</c:v>
                </c:pt>
                <c:pt idx="29">
                  <c:v>30.01.2021</c:v>
                </c:pt>
                <c:pt idx="30">
                  <c:v>31.01.2021</c:v>
                </c:pt>
                <c:pt idx="31">
                  <c:v>01.02.2021</c:v>
                </c:pt>
                <c:pt idx="32">
                  <c:v>02.02.2021</c:v>
                </c:pt>
                <c:pt idx="33">
                  <c:v>03.02.2021</c:v>
                </c:pt>
                <c:pt idx="34">
                  <c:v>04.02.2021</c:v>
                </c:pt>
                <c:pt idx="35">
                  <c:v>05.02.2021</c:v>
                </c:pt>
                <c:pt idx="36">
                  <c:v>06.02.2021</c:v>
                </c:pt>
                <c:pt idx="37">
                  <c:v>07.02.2021</c:v>
                </c:pt>
                <c:pt idx="38">
                  <c:v>08.02.2021</c:v>
                </c:pt>
                <c:pt idx="39">
                  <c:v>09.02.2021</c:v>
                </c:pt>
                <c:pt idx="40">
                  <c:v>10.02.2021</c:v>
                </c:pt>
                <c:pt idx="41">
                  <c:v>11.02.2021</c:v>
                </c:pt>
                <c:pt idx="42">
                  <c:v>12.02.2021</c:v>
                </c:pt>
                <c:pt idx="43">
                  <c:v>13.02.2021</c:v>
                </c:pt>
                <c:pt idx="44">
                  <c:v>14.02.2021</c:v>
                </c:pt>
                <c:pt idx="45">
                  <c:v>15.02.2021</c:v>
                </c:pt>
                <c:pt idx="46">
                  <c:v>16.02.2021</c:v>
                </c:pt>
                <c:pt idx="47">
                  <c:v>17.02.2021</c:v>
                </c:pt>
                <c:pt idx="48">
                  <c:v>18.02.2021</c:v>
                </c:pt>
                <c:pt idx="49">
                  <c:v>19.02.2021</c:v>
                </c:pt>
                <c:pt idx="50">
                  <c:v>20.02.2021</c:v>
                </c:pt>
                <c:pt idx="51">
                  <c:v>21.02.2021</c:v>
                </c:pt>
                <c:pt idx="52">
                  <c:v>22.02.2021</c:v>
                </c:pt>
                <c:pt idx="53">
                  <c:v>23.02.2021</c:v>
                </c:pt>
                <c:pt idx="54">
                  <c:v>24.02.2021</c:v>
                </c:pt>
                <c:pt idx="55">
                  <c:v>25.02.2021</c:v>
                </c:pt>
                <c:pt idx="56">
                  <c:v>26.02.2021</c:v>
                </c:pt>
                <c:pt idx="57">
                  <c:v>27.02.2021</c:v>
                </c:pt>
                <c:pt idx="58">
                  <c:v>28.02.2021</c:v>
                </c:pt>
                <c:pt idx="59">
                  <c:v>01.03.2021</c:v>
                </c:pt>
                <c:pt idx="60">
                  <c:v>02.03.2021</c:v>
                </c:pt>
                <c:pt idx="61">
                  <c:v>03.03.2021</c:v>
                </c:pt>
                <c:pt idx="62">
                  <c:v>04.03.2021</c:v>
                </c:pt>
                <c:pt idx="63">
                  <c:v>05.03.2021</c:v>
                </c:pt>
                <c:pt idx="64">
                  <c:v>06.03.2021</c:v>
                </c:pt>
                <c:pt idx="65">
                  <c:v>07.03.2021</c:v>
                </c:pt>
                <c:pt idx="66">
                  <c:v>08.03.2021</c:v>
                </c:pt>
                <c:pt idx="67">
                  <c:v>09.03.2021</c:v>
                </c:pt>
                <c:pt idx="68">
                  <c:v>10.03.2021</c:v>
                </c:pt>
                <c:pt idx="69">
                  <c:v>11.03.2021</c:v>
                </c:pt>
                <c:pt idx="70">
                  <c:v>12.03.2021</c:v>
                </c:pt>
                <c:pt idx="71">
                  <c:v>13.03.2021</c:v>
                </c:pt>
                <c:pt idx="72">
                  <c:v>14.03.2021</c:v>
                </c:pt>
                <c:pt idx="73">
                  <c:v>15.03.2021</c:v>
                </c:pt>
                <c:pt idx="74">
                  <c:v>16.03.2021</c:v>
                </c:pt>
                <c:pt idx="75">
                  <c:v>17.03.2021</c:v>
                </c:pt>
                <c:pt idx="76">
                  <c:v>18.03.2021</c:v>
                </c:pt>
                <c:pt idx="77">
                  <c:v>19.03.2021</c:v>
                </c:pt>
                <c:pt idx="78">
                  <c:v>20.03.2021</c:v>
                </c:pt>
                <c:pt idx="79">
                  <c:v>21.03.2021</c:v>
                </c:pt>
                <c:pt idx="80">
                  <c:v>22.03.2021</c:v>
                </c:pt>
                <c:pt idx="81">
                  <c:v>23.03.2021</c:v>
                </c:pt>
                <c:pt idx="82">
                  <c:v>24.03.2021</c:v>
                </c:pt>
                <c:pt idx="83">
                  <c:v>25.03.2021</c:v>
                </c:pt>
                <c:pt idx="84">
                  <c:v>26.03.2021</c:v>
                </c:pt>
                <c:pt idx="85">
                  <c:v>27.03.2021</c:v>
                </c:pt>
                <c:pt idx="86">
                  <c:v>28.03.2021</c:v>
                </c:pt>
                <c:pt idx="87">
                  <c:v>29.03.2021</c:v>
                </c:pt>
                <c:pt idx="88">
                  <c:v>30.03.2021</c:v>
                </c:pt>
                <c:pt idx="89">
                  <c:v>31.03.2021</c:v>
                </c:pt>
                <c:pt idx="90">
                  <c:v>01.04.2021</c:v>
                </c:pt>
                <c:pt idx="91">
                  <c:v>02.04.2021</c:v>
                </c:pt>
                <c:pt idx="92">
                  <c:v>03.04.2021</c:v>
                </c:pt>
                <c:pt idx="93">
                  <c:v>04.04.2021</c:v>
                </c:pt>
                <c:pt idx="94">
                  <c:v>05.04.2021</c:v>
                </c:pt>
                <c:pt idx="95">
                  <c:v>06.04.2021</c:v>
                </c:pt>
                <c:pt idx="96">
                  <c:v>07.04.2021</c:v>
                </c:pt>
                <c:pt idx="97">
                  <c:v>08.04.2021</c:v>
                </c:pt>
                <c:pt idx="98">
                  <c:v>09.04.2021</c:v>
                </c:pt>
                <c:pt idx="99">
                  <c:v>10.04.2021</c:v>
                </c:pt>
                <c:pt idx="100">
                  <c:v>11.04.2021</c:v>
                </c:pt>
                <c:pt idx="101">
                  <c:v>12.04.2021</c:v>
                </c:pt>
                <c:pt idx="102">
                  <c:v>13.04.2021</c:v>
                </c:pt>
                <c:pt idx="103">
                  <c:v>14.04.2021</c:v>
                </c:pt>
                <c:pt idx="104">
                  <c:v>15.04.2021</c:v>
                </c:pt>
                <c:pt idx="105">
                  <c:v>16.04.2021</c:v>
                </c:pt>
                <c:pt idx="106">
                  <c:v>17.04.2021</c:v>
                </c:pt>
                <c:pt idx="107">
                  <c:v>18.04.2021</c:v>
                </c:pt>
                <c:pt idx="108">
                  <c:v>19.04.2021</c:v>
                </c:pt>
                <c:pt idx="109">
                  <c:v>20.04.2021</c:v>
                </c:pt>
              </c:strCache>
            </c:strRef>
          </c:cat>
          <c:val>
            <c:numRef>
              <c:f>Sheet1!$B$63:$B$172</c:f>
              <c:numCache>
                <c:formatCode>###0</c:formatCode>
                <c:ptCount val="110"/>
                <c:pt idx="0">
                  <c:v>3446</c:v>
                </c:pt>
                <c:pt idx="1">
                  <c:v>4985</c:v>
                </c:pt>
                <c:pt idx="2">
                  <c:v>6267</c:v>
                </c:pt>
                <c:pt idx="3">
                  <c:v>12956</c:v>
                </c:pt>
                <c:pt idx="4">
                  <c:v>17398</c:v>
                </c:pt>
                <c:pt idx="5">
                  <c:v>17770</c:v>
                </c:pt>
                <c:pt idx="6">
                  <c:v>14882</c:v>
                </c:pt>
                <c:pt idx="7">
                  <c:v>13099</c:v>
                </c:pt>
                <c:pt idx="8">
                  <c:v>8437</c:v>
                </c:pt>
                <c:pt idx="9">
                  <c:v>4313</c:v>
                </c:pt>
                <c:pt idx="10">
                  <c:v>9386</c:v>
                </c:pt>
                <c:pt idx="11">
                  <c:v>10811</c:v>
                </c:pt>
                <c:pt idx="12">
                  <c:v>10918</c:v>
                </c:pt>
                <c:pt idx="13">
                  <c:v>8087</c:v>
                </c:pt>
                <c:pt idx="14">
                  <c:v>9300</c:v>
                </c:pt>
                <c:pt idx="15">
                  <c:v>5241</c:v>
                </c:pt>
                <c:pt idx="16">
                  <c:v>2641</c:v>
                </c:pt>
                <c:pt idx="17">
                  <c:v>7668</c:v>
                </c:pt>
                <c:pt idx="18">
                  <c:v>9610</c:v>
                </c:pt>
                <c:pt idx="19">
                  <c:v>8215</c:v>
                </c:pt>
                <c:pt idx="20">
                  <c:v>7532</c:v>
                </c:pt>
                <c:pt idx="21">
                  <c:v>8468</c:v>
                </c:pt>
                <c:pt idx="22">
                  <c:v>4239</c:v>
                </c:pt>
                <c:pt idx="23">
                  <c:v>2394</c:v>
                </c:pt>
                <c:pt idx="24">
                  <c:v>6974</c:v>
                </c:pt>
                <c:pt idx="25">
                  <c:v>9195</c:v>
                </c:pt>
                <c:pt idx="26">
                  <c:v>8504</c:v>
                </c:pt>
                <c:pt idx="27">
                  <c:v>8010</c:v>
                </c:pt>
                <c:pt idx="28">
                  <c:v>8052</c:v>
                </c:pt>
                <c:pt idx="29">
                  <c:v>4055</c:v>
                </c:pt>
                <c:pt idx="30">
                  <c:v>2573</c:v>
                </c:pt>
                <c:pt idx="31">
                  <c:v>7217</c:v>
                </c:pt>
                <c:pt idx="32">
                  <c:v>9148</c:v>
                </c:pt>
                <c:pt idx="33">
                  <c:v>9667</c:v>
                </c:pt>
                <c:pt idx="34">
                  <c:v>8107</c:v>
                </c:pt>
                <c:pt idx="35">
                  <c:v>8622</c:v>
                </c:pt>
                <c:pt idx="36">
                  <c:v>4820</c:v>
                </c:pt>
                <c:pt idx="37">
                  <c:v>2451</c:v>
                </c:pt>
                <c:pt idx="38">
                  <c:v>7777</c:v>
                </c:pt>
                <c:pt idx="39">
                  <c:v>10283</c:v>
                </c:pt>
                <c:pt idx="40">
                  <c:v>9538</c:v>
                </c:pt>
                <c:pt idx="41">
                  <c:v>9018</c:v>
                </c:pt>
                <c:pt idx="42">
                  <c:v>8830</c:v>
                </c:pt>
                <c:pt idx="43">
                  <c:v>5141</c:v>
                </c:pt>
                <c:pt idx="44">
                  <c:v>2881</c:v>
                </c:pt>
                <c:pt idx="45">
                  <c:v>8905</c:v>
                </c:pt>
                <c:pt idx="46">
                  <c:v>12608</c:v>
                </c:pt>
                <c:pt idx="47">
                  <c:v>10938</c:v>
                </c:pt>
                <c:pt idx="48">
                  <c:v>11703</c:v>
                </c:pt>
                <c:pt idx="49">
                  <c:v>11287</c:v>
                </c:pt>
                <c:pt idx="50">
                  <c:v>6775</c:v>
                </c:pt>
                <c:pt idx="51">
                  <c:v>4068</c:v>
                </c:pt>
                <c:pt idx="52">
                  <c:v>11408</c:v>
                </c:pt>
                <c:pt idx="53">
                  <c:v>15841</c:v>
                </c:pt>
                <c:pt idx="54">
                  <c:v>13795</c:v>
                </c:pt>
                <c:pt idx="55">
                  <c:v>14588</c:v>
                </c:pt>
                <c:pt idx="56">
                  <c:v>14776</c:v>
                </c:pt>
                <c:pt idx="57">
                  <c:v>7823</c:v>
                </c:pt>
                <c:pt idx="58">
                  <c:v>4587</c:v>
                </c:pt>
                <c:pt idx="59">
                  <c:v>12324</c:v>
                </c:pt>
                <c:pt idx="60">
                  <c:v>16777</c:v>
                </c:pt>
                <c:pt idx="61">
                  <c:v>15239</c:v>
                </c:pt>
                <c:pt idx="62">
                  <c:v>14649</c:v>
                </c:pt>
                <c:pt idx="63">
                  <c:v>13169</c:v>
                </c:pt>
                <c:pt idx="64">
                  <c:v>9130</c:v>
                </c:pt>
                <c:pt idx="65">
                  <c:v>3983</c:v>
                </c:pt>
                <c:pt idx="66">
                  <c:v>10654</c:v>
                </c:pt>
                <c:pt idx="67">
                  <c:v>15358</c:v>
                </c:pt>
                <c:pt idx="68">
                  <c:v>14535</c:v>
                </c:pt>
                <c:pt idx="69">
                  <c:v>11244</c:v>
                </c:pt>
                <c:pt idx="70">
                  <c:v>14958</c:v>
                </c:pt>
                <c:pt idx="71">
                  <c:v>6956</c:v>
                </c:pt>
                <c:pt idx="72">
                  <c:v>3331</c:v>
                </c:pt>
                <c:pt idx="73">
                  <c:v>10628</c:v>
                </c:pt>
                <c:pt idx="74">
                  <c:v>14028</c:v>
                </c:pt>
                <c:pt idx="75">
                  <c:v>12027</c:v>
                </c:pt>
                <c:pt idx="76">
                  <c:v>10659</c:v>
                </c:pt>
                <c:pt idx="77">
                  <c:v>9711</c:v>
                </c:pt>
                <c:pt idx="78">
                  <c:v>5466</c:v>
                </c:pt>
                <c:pt idx="79">
                  <c:v>2389</c:v>
                </c:pt>
                <c:pt idx="80">
                  <c:v>8240</c:v>
                </c:pt>
                <c:pt idx="81">
                  <c:v>10969</c:v>
                </c:pt>
                <c:pt idx="82">
                  <c:v>8847</c:v>
                </c:pt>
                <c:pt idx="83">
                  <c:v>7924</c:v>
                </c:pt>
                <c:pt idx="84">
                  <c:v>7710</c:v>
                </c:pt>
                <c:pt idx="85">
                  <c:v>3969</c:v>
                </c:pt>
                <c:pt idx="86">
                  <c:v>1743</c:v>
                </c:pt>
                <c:pt idx="87">
                  <c:v>6934</c:v>
                </c:pt>
                <c:pt idx="88">
                  <c:v>8629</c:v>
                </c:pt>
                <c:pt idx="89">
                  <c:v>7262</c:v>
                </c:pt>
                <c:pt idx="90">
                  <c:v>6244</c:v>
                </c:pt>
                <c:pt idx="91">
                  <c:v>3837</c:v>
                </c:pt>
                <c:pt idx="92">
                  <c:v>2160</c:v>
                </c:pt>
                <c:pt idx="93">
                  <c:v>1925</c:v>
                </c:pt>
                <c:pt idx="94">
                  <c:v>1419</c:v>
                </c:pt>
                <c:pt idx="95">
                  <c:v>5580</c:v>
                </c:pt>
                <c:pt idx="96">
                  <c:v>7051</c:v>
                </c:pt>
                <c:pt idx="97">
                  <c:v>5282</c:v>
                </c:pt>
                <c:pt idx="98">
                  <c:v>4820</c:v>
                </c:pt>
                <c:pt idx="99">
                  <c:v>2204</c:v>
                </c:pt>
                <c:pt idx="100">
                  <c:v>985</c:v>
                </c:pt>
                <c:pt idx="101">
                  <c:v>3868</c:v>
                </c:pt>
                <c:pt idx="102">
                  <c:v>5056</c:v>
                </c:pt>
                <c:pt idx="103">
                  <c:v>3714</c:v>
                </c:pt>
                <c:pt idx="104">
                  <c:v>3262</c:v>
                </c:pt>
                <c:pt idx="105">
                  <c:v>3216</c:v>
                </c:pt>
                <c:pt idx="106">
                  <c:v>1541</c:v>
                </c:pt>
                <c:pt idx="107">
                  <c:v>832</c:v>
                </c:pt>
                <c:pt idx="108">
                  <c:v>3324</c:v>
                </c:pt>
                <c:pt idx="109">
                  <c:v>3787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9B-4FBB-A2AC-E8BB2DFAE1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catAx>
        <c:axId val="4171478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Algn val="ctr"/>
        <c:lblOffset val="100"/>
        <c:tickLblSkip val="1"/>
        <c:noMultiLvlLbl val="1"/>
      </c:catAx>
      <c:valAx>
        <c:axId val="419321824"/>
        <c:scaling>
          <c:orientation val="minMax"/>
          <c:max val="22000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  <c:majorUnit val="20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R14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Jihočeský kraj</c:v>
                </c:pt>
                <c:pt idx="2">
                  <c:v>Jihomoravský kraj</c:v>
                </c:pt>
                <c:pt idx="3">
                  <c:v>Moravskoslezský kraj</c:v>
                </c:pt>
                <c:pt idx="4">
                  <c:v>Středočeský kraj</c:v>
                </c:pt>
                <c:pt idx="5">
                  <c:v>Pardubický kraj</c:v>
                </c:pt>
                <c:pt idx="6">
                  <c:v>ČR</c:v>
                </c:pt>
                <c:pt idx="7">
                  <c:v>Ústecký kraj</c:v>
                </c:pt>
                <c:pt idx="8">
                  <c:v>Hlavní město Praha</c:v>
                </c:pt>
                <c:pt idx="9">
                  <c:v>Kraj Vysočina</c:v>
                </c:pt>
                <c:pt idx="10">
                  <c:v>Královéhradecký kraj</c:v>
                </c:pt>
                <c:pt idx="11">
                  <c:v>Olomoucký kraj</c:v>
                </c:pt>
                <c:pt idx="12">
                  <c:v>Plzeňský kraj</c:v>
                </c:pt>
                <c:pt idx="13">
                  <c:v>Karlovarský kraj</c:v>
                </c:pt>
                <c:pt idx="14">
                  <c:v>Liberecký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1.0767230169049999</c:v>
                </c:pt>
                <c:pt idx="1">
                  <c:v>0.80376411543199999</c:v>
                </c:pt>
                <c:pt idx="2">
                  <c:v>0.91186307298799996</c:v>
                </c:pt>
                <c:pt idx="3">
                  <c:v>0.92388029724800003</c:v>
                </c:pt>
                <c:pt idx="4">
                  <c:v>0.78490259740199997</c:v>
                </c:pt>
                <c:pt idx="5">
                  <c:v>0.82638182434700003</c:v>
                </c:pt>
                <c:pt idx="6">
                  <c:v>0.84900495524200004</c:v>
                </c:pt>
                <c:pt idx="7">
                  <c:v>0.81934235976699998</c:v>
                </c:pt>
                <c:pt idx="8">
                  <c:v>0.81243830207300005</c:v>
                </c:pt>
                <c:pt idx="9">
                  <c:v>0.90441969097999997</c:v>
                </c:pt>
                <c:pt idx="10">
                  <c:v>0.74043555032300001</c:v>
                </c:pt>
                <c:pt idx="11">
                  <c:v>0.95550692924799996</c:v>
                </c:pt>
                <c:pt idx="12">
                  <c:v>0.76999631404299995</c:v>
                </c:pt>
                <c:pt idx="13">
                  <c:v>0.83499005964200002</c:v>
                </c:pt>
                <c:pt idx="14">
                  <c:v>0.76726144297900001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D0-42BF-8BD6-5FBE1940F7D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R142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Jihočeský kraj</c:v>
                </c:pt>
                <c:pt idx="2">
                  <c:v>Jihomoravský kraj</c:v>
                </c:pt>
                <c:pt idx="3">
                  <c:v>Moravskoslezský kraj</c:v>
                </c:pt>
                <c:pt idx="4">
                  <c:v>Středočeský kraj</c:v>
                </c:pt>
                <c:pt idx="5">
                  <c:v>Pardubický kraj</c:v>
                </c:pt>
                <c:pt idx="6">
                  <c:v>ČR</c:v>
                </c:pt>
                <c:pt idx="7">
                  <c:v>Ústecký kraj</c:v>
                </c:pt>
                <c:pt idx="8">
                  <c:v>Hlavní město Praha</c:v>
                </c:pt>
                <c:pt idx="9">
                  <c:v>Kraj Vysočina</c:v>
                </c:pt>
                <c:pt idx="10">
                  <c:v>Královéhradecký kraj</c:v>
                </c:pt>
                <c:pt idx="11">
                  <c:v>Olomoucký kraj</c:v>
                </c:pt>
                <c:pt idx="12">
                  <c:v>Plzeňský kraj</c:v>
                </c:pt>
                <c:pt idx="13">
                  <c:v>Karlovarský kraj</c:v>
                </c:pt>
                <c:pt idx="14">
                  <c:v>Liberecký kraj</c:v>
                </c:pt>
              </c:strCache>
            </c:str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0.79117518567</c:v>
                </c:pt>
                <c:pt idx="1">
                  <c:v>0.80845771144199996</c:v>
                </c:pt>
                <c:pt idx="2">
                  <c:v>0.72279665189499998</c:v>
                </c:pt>
                <c:pt idx="3">
                  <c:v>0.84874158983299997</c:v>
                </c:pt>
                <c:pt idx="4">
                  <c:v>0.72318840579699994</c:v>
                </c:pt>
                <c:pt idx="5">
                  <c:v>0.78778421756499994</c:v>
                </c:pt>
                <c:pt idx="6">
                  <c:v>0.76334784136599998</c:v>
                </c:pt>
                <c:pt idx="7">
                  <c:v>0.77881705639599996</c:v>
                </c:pt>
                <c:pt idx="8">
                  <c:v>0.72880434782600001</c:v>
                </c:pt>
                <c:pt idx="9">
                  <c:v>0.82912264584200002</c:v>
                </c:pt>
                <c:pt idx="10">
                  <c:v>0.67543859649100002</c:v>
                </c:pt>
                <c:pt idx="11">
                  <c:v>0.78995815899499999</c:v>
                </c:pt>
                <c:pt idx="12">
                  <c:v>0.64125295508199998</c:v>
                </c:pt>
                <c:pt idx="13">
                  <c:v>0.71708683473299994</c:v>
                </c:pt>
                <c:pt idx="14">
                  <c:v>0.73900293255100002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D0-42BF-8BD6-5FBE1940F7D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R143</c:v>
                </c:pt>
              </c:strCache>
            </c:strRef>
          </c:tx>
          <c:spPr>
            <a:solidFill>
              <a:srgbClr val="4010B7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Jihočeský kraj</c:v>
                </c:pt>
                <c:pt idx="2">
                  <c:v>Jihomoravský kraj</c:v>
                </c:pt>
                <c:pt idx="3">
                  <c:v>Moravskoslezský kraj</c:v>
                </c:pt>
                <c:pt idx="4">
                  <c:v>Středočeský kraj</c:v>
                </c:pt>
                <c:pt idx="5">
                  <c:v>Pardubický kraj</c:v>
                </c:pt>
                <c:pt idx="6">
                  <c:v>ČR</c:v>
                </c:pt>
                <c:pt idx="7">
                  <c:v>Ústecký kraj</c:v>
                </c:pt>
                <c:pt idx="8">
                  <c:v>Hlavní město Praha</c:v>
                </c:pt>
                <c:pt idx="9">
                  <c:v>Kraj Vysočina</c:v>
                </c:pt>
                <c:pt idx="10">
                  <c:v>Královéhradecký kraj</c:v>
                </c:pt>
                <c:pt idx="11">
                  <c:v>Olomoucký kraj</c:v>
                </c:pt>
                <c:pt idx="12">
                  <c:v>Plzeňský kraj</c:v>
                </c:pt>
                <c:pt idx="13">
                  <c:v>Karlovarský kraj</c:v>
                </c:pt>
                <c:pt idx="14">
                  <c:v>Liberecký kraj</c:v>
                </c:pt>
              </c:strCache>
            </c:str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0.93850415512399998</c:v>
                </c:pt>
                <c:pt idx="1">
                  <c:v>0.75110132158499998</c:v>
                </c:pt>
                <c:pt idx="2">
                  <c:v>0.76973457428400005</c:v>
                </c:pt>
                <c:pt idx="3">
                  <c:v>0.916309012875</c:v>
                </c:pt>
                <c:pt idx="4">
                  <c:v>0.77190876350500004</c:v>
                </c:pt>
                <c:pt idx="5">
                  <c:v>0.72312312312299998</c:v>
                </c:pt>
                <c:pt idx="6">
                  <c:v>0.81580776123700005</c:v>
                </c:pt>
                <c:pt idx="7">
                  <c:v>0.85215759849899997</c:v>
                </c:pt>
                <c:pt idx="8">
                  <c:v>0.83862229102100005</c:v>
                </c:pt>
                <c:pt idx="9">
                  <c:v>0.857142857142</c:v>
                </c:pt>
                <c:pt idx="10">
                  <c:v>0.70938897168399995</c:v>
                </c:pt>
                <c:pt idx="11">
                  <c:v>0.85843533794500004</c:v>
                </c:pt>
                <c:pt idx="12">
                  <c:v>0.714555765595</c:v>
                </c:pt>
                <c:pt idx="13">
                  <c:v>0.73703703703699996</c:v>
                </c:pt>
                <c:pt idx="14">
                  <c:v>0.74345549738200001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D0-42BF-8BD6-5FBE1940F7D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R144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Jihočeský kraj</c:v>
                </c:pt>
                <c:pt idx="2">
                  <c:v>Jihomoravský kraj</c:v>
                </c:pt>
                <c:pt idx="3">
                  <c:v>Moravskoslezský kraj</c:v>
                </c:pt>
                <c:pt idx="4">
                  <c:v>Středočeský kraj</c:v>
                </c:pt>
                <c:pt idx="5">
                  <c:v>Pardubický kraj</c:v>
                </c:pt>
                <c:pt idx="6">
                  <c:v>ČR</c:v>
                </c:pt>
                <c:pt idx="7">
                  <c:v>Ústecký kraj</c:v>
                </c:pt>
                <c:pt idx="8">
                  <c:v>Hlavní město Praha</c:v>
                </c:pt>
                <c:pt idx="9">
                  <c:v>Kraj Vysočina</c:v>
                </c:pt>
                <c:pt idx="10">
                  <c:v>Královéhradecký kraj</c:v>
                </c:pt>
                <c:pt idx="11">
                  <c:v>Olomoucký kraj</c:v>
                </c:pt>
                <c:pt idx="12">
                  <c:v>Plzeňský kraj</c:v>
                </c:pt>
                <c:pt idx="13">
                  <c:v>Karlovarský kraj</c:v>
                </c:pt>
                <c:pt idx="14">
                  <c:v>Liberecký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0.90095846645300004</c:v>
                </c:pt>
                <c:pt idx="1">
                  <c:v>0.85430134261500001</c:v>
                </c:pt>
                <c:pt idx="2">
                  <c:v>0.85251524390199995</c:v>
                </c:pt>
                <c:pt idx="3">
                  <c:v>0.81828943474399995</c:v>
                </c:pt>
                <c:pt idx="4">
                  <c:v>0.81670131670099999</c:v>
                </c:pt>
                <c:pt idx="5">
                  <c:v>0.81417756366100003</c:v>
                </c:pt>
                <c:pt idx="6">
                  <c:v>0.80778279146900001</c:v>
                </c:pt>
                <c:pt idx="7">
                  <c:v>0.79914860681099997</c:v>
                </c:pt>
                <c:pt idx="8">
                  <c:v>0.79548254620100001</c:v>
                </c:pt>
                <c:pt idx="9">
                  <c:v>0.787741203178</c:v>
                </c:pt>
                <c:pt idx="10">
                  <c:v>0.75783972125400001</c:v>
                </c:pt>
                <c:pt idx="11">
                  <c:v>0.74351443954899998</c:v>
                </c:pt>
                <c:pt idx="12">
                  <c:v>0.72246220302300002</c:v>
                </c:pt>
                <c:pt idx="13">
                  <c:v>0.71535580524300002</c:v>
                </c:pt>
                <c:pt idx="14">
                  <c:v>0.70593779453299998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073-428B-83ED-41487FECEC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Jihočeský kraj</c:v>
                </c:pt>
                <c:pt idx="2">
                  <c:v>Jihomoravský kraj</c:v>
                </c:pt>
                <c:pt idx="3">
                  <c:v>Moravskoslezský kraj</c:v>
                </c:pt>
                <c:pt idx="4">
                  <c:v>Středočeský kraj</c:v>
                </c:pt>
                <c:pt idx="5">
                  <c:v>Pardubický kraj</c:v>
                </c:pt>
                <c:pt idx="6">
                  <c:v>ČR</c:v>
                </c:pt>
                <c:pt idx="7">
                  <c:v>Ústecký kraj</c:v>
                </c:pt>
                <c:pt idx="8">
                  <c:v>Hlavní město Praha</c:v>
                </c:pt>
                <c:pt idx="9">
                  <c:v>Kraj Vysočina</c:v>
                </c:pt>
                <c:pt idx="10">
                  <c:v>Královéhradecký kraj</c:v>
                </c:pt>
                <c:pt idx="11">
                  <c:v>Olomoucký kraj</c:v>
                </c:pt>
                <c:pt idx="12">
                  <c:v>Plzeňský kraj</c:v>
                </c:pt>
                <c:pt idx="13">
                  <c:v>Karlovarský kraj</c:v>
                </c:pt>
                <c:pt idx="14">
                  <c:v>Liberecký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0.90095846645300004</c:v>
                </c:pt>
                <c:pt idx="1">
                  <c:v>0.85430134261500001</c:v>
                </c:pt>
                <c:pt idx="2">
                  <c:v>0.85251524390199995</c:v>
                </c:pt>
                <c:pt idx="3">
                  <c:v>0.81828943474399995</c:v>
                </c:pt>
                <c:pt idx="4">
                  <c:v>0.81670131670099999</c:v>
                </c:pt>
                <c:pt idx="5">
                  <c:v>0.81417756366100003</c:v>
                </c:pt>
                <c:pt idx="6">
                  <c:v>0.80778279146900001</c:v>
                </c:pt>
                <c:pt idx="7">
                  <c:v>0.79914860681099997</c:v>
                </c:pt>
                <c:pt idx="8">
                  <c:v>0.79548254620100001</c:v>
                </c:pt>
                <c:pt idx="9">
                  <c:v>0.787741203178</c:v>
                </c:pt>
                <c:pt idx="10">
                  <c:v>0.75783972125400001</c:v>
                </c:pt>
                <c:pt idx="11">
                  <c:v>0.74351443954899998</c:v>
                </c:pt>
                <c:pt idx="12">
                  <c:v>0.72246220302300002</c:v>
                </c:pt>
                <c:pt idx="13">
                  <c:v>0.71535580524300002</c:v>
                </c:pt>
                <c:pt idx="14">
                  <c:v>0.70593779453299998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Sheet1!$A$2:$A$17</c:f>
              <c:strCache>
                <c:ptCount val="16"/>
                <c:pt idx="0">
                  <c:v>Žďár nad Sázavou</c:v>
                </c:pt>
                <c:pt idx="1">
                  <c:v>Vsetín</c:v>
                </c:pt>
                <c:pt idx="2">
                  <c:v>Zlín</c:v>
                </c:pt>
                <c:pt idx="3">
                  <c:v>Blansko</c:v>
                </c:pt>
                <c:pt idx="4">
                  <c:v>Prachatice</c:v>
                </c:pt>
                <c:pt idx="5">
                  <c:v>Třebíč</c:v>
                </c:pt>
                <c:pt idx="6">
                  <c:v>Svitavy</c:v>
                </c:pt>
                <c:pt idx="7">
                  <c:v>Jihlava</c:v>
                </c:pt>
                <c:pt idx="8">
                  <c:v>Děčín</c:v>
                </c:pt>
                <c:pt idx="9">
                  <c:v>Český Krumlov</c:v>
                </c:pt>
                <c:pt idx="10">
                  <c:v>Teplice</c:v>
                </c:pt>
                <c:pt idx="11">
                  <c:v>Most</c:v>
                </c:pt>
                <c:pt idx="12">
                  <c:v>Písek</c:v>
                </c:pt>
                <c:pt idx="13">
                  <c:v>Nový Jičín</c:v>
                </c:pt>
                <c:pt idx="14">
                  <c:v>Uherské Hradiště</c:v>
                </c:pt>
                <c:pt idx="15">
                  <c:v>ČR</c:v>
                </c:pt>
              </c:strCache>
            </c:str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484.09756427833901</c:v>
                </c:pt>
                <c:pt idx="1">
                  <c:v>398.37024013841699</c:v>
                </c:pt>
                <c:pt idx="2">
                  <c:v>527.51862751236604</c:v>
                </c:pt>
                <c:pt idx="3">
                  <c:v>426.99017739334403</c:v>
                </c:pt>
                <c:pt idx="4">
                  <c:v>362.901643846365</c:v>
                </c:pt>
                <c:pt idx="5">
                  <c:v>499.95487771861701</c:v>
                </c:pt>
                <c:pt idx="6">
                  <c:v>490.736392129048</c:v>
                </c:pt>
                <c:pt idx="7">
                  <c:v>527.15879888759798</c:v>
                </c:pt>
                <c:pt idx="8">
                  <c:v>631.45543530283601</c:v>
                </c:pt>
                <c:pt idx="9">
                  <c:v>490.61017609981099</c:v>
                </c:pt>
                <c:pt idx="10">
                  <c:v>471.05491508615302</c:v>
                </c:pt>
                <c:pt idx="11">
                  <c:v>558.59920507036202</c:v>
                </c:pt>
                <c:pt idx="12">
                  <c:v>430.24571500411997</c:v>
                </c:pt>
                <c:pt idx="13">
                  <c:v>372.74784432994397</c:v>
                </c:pt>
                <c:pt idx="14">
                  <c:v>390.92711599848099</c:v>
                </c:pt>
                <c:pt idx="15">
                  <c:v>397.33722064432902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D0-42BF-8BD6-5FBE1940F7D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Sheet1!$A$2:$A$17</c:f>
              <c:strCache>
                <c:ptCount val="16"/>
                <c:pt idx="0">
                  <c:v>Žďár nad Sázavou</c:v>
                </c:pt>
                <c:pt idx="1">
                  <c:v>Vsetín</c:v>
                </c:pt>
                <c:pt idx="2">
                  <c:v>Zlín</c:v>
                </c:pt>
                <c:pt idx="3">
                  <c:v>Blansko</c:v>
                </c:pt>
                <c:pt idx="4">
                  <c:v>Prachatice</c:v>
                </c:pt>
                <c:pt idx="5">
                  <c:v>Třebíč</c:v>
                </c:pt>
                <c:pt idx="6">
                  <c:v>Svitavy</c:v>
                </c:pt>
                <c:pt idx="7">
                  <c:v>Jihlava</c:v>
                </c:pt>
                <c:pt idx="8">
                  <c:v>Děčín</c:v>
                </c:pt>
                <c:pt idx="9">
                  <c:v>Český Krumlov</c:v>
                </c:pt>
                <c:pt idx="10">
                  <c:v>Teplice</c:v>
                </c:pt>
                <c:pt idx="11">
                  <c:v>Most</c:v>
                </c:pt>
                <c:pt idx="12">
                  <c:v>Písek</c:v>
                </c:pt>
                <c:pt idx="13">
                  <c:v>Nový Jičín</c:v>
                </c:pt>
                <c:pt idx="14">
                  <c:v>Uherské Hradiště</c:v>
                </c:pt>
                <c:pt idx="15">
                  <c:v>ČR</c:v>
                </c:pt>
              </c:strCache>
            </c:strRef>
          </c:cat>
          <c:val>
            <c:numRef>
              <c:f>Sheet1!$C$2:$C$17</c:f>
              <c:numCache>
                <c:formatCode>General</c:formatCode>
                <c:ptCount val="16"/>
                <c:pt idx="0">
                  <c:v>425.70117977623102</c:v>
                </c:pt>
                <c:pt idx="1">
                  <c:v>304.882302873009</c:v>
                </c:pt>
                <c:pt idx="2">
                  <c:v>377.24625884415502</c:v>
                </c:pt>
                <c:pt idx="3">
                  <c:v>324.36592874945001</c:v>
                </c:pt>
                <c:pt idx="4">
                  <c:v>351.13186080269901</c:v>
                </c:pt>
                <c:pt idx="5">
                  <c:v>308.63640465661899</c:v>
                </c:pt>
                <c:pt idx="6">
                  <c:v>339.29820862047399</c:v>
                </c:pt>
                <c:pt idx="7">
                  <c:v>411.870313655085</c:v>
                </c:pt>
                <c:pt idx="8">
                  <c:v>417.62517175896602</c:v>
                </c:pt>
                <c:pt idx="9">
                  <c:v>347.65091948794498</c:v>
                </c:pt>
                <c:pt idx="10">
                  <c:v>333.14739060369402</c:v>
                </c:pt>
                <c:pt idx="11">
                  <c:v>385.82733555340701</c:v>
                </c:pt>
                <c:pt idx="12">
                  <c:v>310.11217120426801</c:v>
                </c:pt>
                <c:pt idx="13">
                  <c:v>275.10770103643603</c:v>
                </c:pt>
                <c:pt idx="14">
                  <c:v>273.508359934189</c:v>
                </c:pt>
                <c:pt idx="15">
                  <c:v>264.04676518166002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D0-42BF-8BD6-5FBE1940F7D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4010B7"/>
            </a:solidFill>
            <a:ln>
              <a:noFill/>
            </a:ln>
            <a:effectLst/>
          </c:spPr>
          <c:invertIfNegative val="0"/>
          <c:cat>
            <c:strRef>
              <c:f>Sheet1!$A$2:$A$17</c:f>
              <c:strCache>
                <c:ptCount val="16"/>
                <c:pt idx="0">
                  <c:v>Žďár nad Sázavou</c:v>
                </c:pt>
                <c:pt idx="1">
                  <c:v>Vsetín</c:v>
                </c:pt>
                <c:pt idx="2">
                  <c:v>Zlín</c:v>
                </c:pt>
                <c:pt idx="3">
                  <c:v>Blansko</c:v>
                </c:pt>
                <c:pt idx="4">
                  <c:v>Prachatice</c:v>
                </c:pt>
                <c:pt idx="5">
                  <c:v>Třebíč</c:v>
                </c:pt>
                <c:pt idx="6">
                  <c:v>Svitavy</c:v>
                </c:pt>
                <c:pt idx="7">
                  <c:v>Jihlava</c:v>
                </c:pt>
                <c:pt idx="8">
                  <c:v>Děčín</c:v>
                </c:pt>
                <c:pt idx="9">
                  <c:v>Český Krumlov</c:v>
                </c:pt>
                <c:pt idx="10">
                  <c:v>Teplice</c:v>
                </c:pt>
                <c:pt idx="11">
                  <c:v>Most</c:v>
                </c:pt>
                <c:pt idx="12">
                  <c:v>Písek</c:v>
                </c:pt>
                <c:pt idx="13">
                  <c:v>Nový Jičín</c:v>
                </c:pt>
                <c:pt idx="14">
                  <c:v>Uherské Hradiště</c:v>
                </c:pt>
                <c:pt idx="15">
                  <c:v>ČR</c:v>
                </c:pt>
              </c:strCache>
            </c:strRef>
          </c:cat>
          <c:val>
            <c:numRef>
              <c:f>Sheet1!$D$2:$D$17</c:f>
              <c:numCache>
                <c:formatCode>General</c:formatCode>
                <c:ptCount val="16"/>
                <c:pt idx="0">
                  <c:v>370.69009292641999</c:v>
                </c:pt>
                <c:pt idx="1">
                  <c:v>325.81243808168301</c:v>
                </c:pt>
                <c:pt idx="2">
                  <c:v>312.54565566756401</c:v>
                </c:pt>
                <c:pt idx="3">
                  <c:v>262.05834921565702</c:v>
                </c:pt>
                <c:pt idx="4">
                  <c:v>292.28294558436897</c:v>
                </c:pt>
                <c:pt idx="5">
                  <c:v>296.00216586950597</c:v>
                </c:pt>
                <c:pt idx="6">
                  <c:v>286.58238524723703</c:v>
                </c:pt>
                <c:pt idx="7">
                  <c:v>333.544548878797</c:v>
                </c:pt>
                <c:pt idx="8">
                  <c:v>348.14963486745597</c:v>
                </c:pt>
                <c:pt idx="9">
                  <c:v>307.03749431412001</c:v>
                </c:pt>
                <c:pt idx="10">
                  <c:v>303.70645841080898</c:v>
                </c:pt>
                <c:pt idx="11">
                  <c:v>311.52647975077798</c:v>
                </c:pt>
                <c:pt idx="12">
                  <c:v>224.901169206699</c:v>
                </c:pt>
                <c:pt idx="13">
                  <c:v>287.642584297089</c:v>
                </c:pt>
                <c:pt idx="14">
                  <c:v>269.289721991759</c:v>
                </c:pt>
                <c:pt idx="15">
                  <c:v>208.57609155990099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D0-42BF-8BD6-5FBE1940F7D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cat>
            <c:strRef>
              <c:f>Sheet1!$A$2:$A$17</c:f>
              <c:strCache>
                <c:ptCount val="16"/>
                <c:pt idx="0">
                  <c:v>Žďár nad Sázavou</c:v>
                </c:pt>
                <c:pt idx="1">
                  <c:v>Vsetín</c:v>
                </c:pt>
                <c:pt idx="2">
                  <c:v>Zlín</c:v>
                </c:pt>
                <c:pt idx="3">
                  <c:v>Blansko</c:v>
                </c:pt>
                <c:pt idx="4">
                  <c:v>Prachatice</c:v>
                </c:pt>
                <c:pt idx="5">
                  <c:v>Třebíč</c:v>
                </c:pt>
                <c:pt idx="6">
                  <c:v>Svitavy</c:v>
                </c:pt>
                <c:pt idx="7">
                  <c:v>Jihlava</c:v>
                </c:pt>
                <c:pt idx="8">
                  <c:v>Děčín</c:v>
                </c:pt>
                <c:pt idx="9">
                  <c:v>Český Krumlov</c:v>
                </c:pt>
                <c:pt idx="10">
                  <c:v>Teplice</c:v>
                </c:pt>
                <c:pt idx="11">
                  <c:v>Most</c:v>
                </c:pt>
                <c:pt idx="12">
                  <c:v>Písek</c:v>
                </c:pt>
                <c:pt idx="13">
                  <c:v>Nový Jičín</c:v>
                </c:pt>
                <c:pt idx="14">
                  <c:v>Uherské Hradiště</c:v>
                </c:pt>
                <c:pt idx="15">
                  <c:v>ČR</c:v>
                </c:pt>
              </c:strCache>
            </c:strRef>
          </c:cat>
          <c:val>
            <c:numRef>
              <c:f>Sheet1!$E$2:$E$17</c:f>
              <c:numCache>
                <c:formatCode>General</c:formatCode>
                <c:ptCount val="16"/>
                <c:pt idx="0">
                  <c:v>326.68122344657098</c:v>
                </c:pt>
                <c:pt idx="1">
                  <c:v>320.23106869270299</c:v>
                </c:pt>
                <c:pt idx="2">
                  <c:v>316.19810907269402</c:v>
                </c:pt>
                <c:pt idx="3">
                  <c:v>310.62160973464302</c:v>
                </c:pt>
                <c:pt idx="4">
                  <c:v>309.937620149868</c:v>
                </c:pt>
                <c:pt idx="5">
                  <c:v>307.733959028968</c:v>
                </c:pt>
                <c:pt idx="6">
                  <c:v>307.66871459653203</c:v>
                </c:pt>
                <c:pt idx="7">
                  <c:v>300.982152286408</c:v>
                </c:pt>
                <c:pt idx="8">
                  <c:v>294.113106174059</c:v>
                </c:pt>
                <c:pt idx="9">
                  <c:v>285.918513223731</c:v>
                </c:pt>
                <c:pt idx="10">
                  <c:v>285.11218544688199</c:v>
                </c:pt>
                <c:pt idx="11">
                  <c:v>284.67074873778</c:v>
                </c:pt>
                <c:pt idx="12">
                  <c:v>283.57103943453399</c:v>
                </c:pt>
                <c:pt idx="13">
                  <c:v>276.42716243229501</c:v>
                </c:pt>
                <c:pt idx="14">
                  <c:v>271.39904096297403</c:v>
                </c:pt>
                <c:pt idx="15">
                  <c:v>195.85860738498599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32B-482C-9C0E-781B78408E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Sheet1!$A$2:$A$17</c:f>
              <c:strCache>
                <c:ptCount val="16"/>
                <c:pt idx="0">
                  <c:v>Žďár nad Sázavou</c:v>
                </c:pt>
                <c:pt idx="1">
                  <c:v>Vsetín</c:v>
                </c:pt>
                <c:pt idx="2">
                  <c:v>Zlín</c:v>
                </c:pt>
                <c:pt idx="3">
                  <c:v>Blansko</c:v>
                </c:pt>
                <c:pt idx="4">
                  <c:v>Prachatice</c:v>
                </c:pt>
                <c:pt idx="5">
                  <c:v>Třebíč</c:v>
                </c:pt>
                <c:pt idx="6">
                  <c:v>Svitavy</c:v>
                </c:pt>
                <c:pt idx="7">
                  <c:v>Jihlava</c:v>
                </c:pt>
                <c:pt idx="8">
                  <c:v>Děčín</c:v>
                </c:pt>
                <c:pt idx="9">
                  <c:v>Český Krumlov</c:v>
                </c:pt>
                <c:pt idx="10">
                  <c:v>Teplice</c:v>
                </c:pt>
                <c:pt idx="11">
                  <c:v>Most</c:v>
                </c:pt>
                <c:pt idx="12">
                  <c:v>Písek</c:v>
                </c:pt>
                <c:pt idx="13">
                  <c:v>Nový Jičín</c:v>
                </c:pt>
                <c:pt idx="14">
                  <c:v>Uherské Hradiště</c:v>
                </c:pt>
                <c:pt idx="15">
                  <c:v>ČR</c:v>
                </c:pt>
              </c:strCache>
            </c:str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326.68122344657098</c:v>
                </c:pt>
                <c:pt idx="1">
                  <c:v>320.23106869270299</c:v>
                </c:pt>
                <c:pt idx="2">
                  <c:v>316.19810907269402</c:v>
                </c:pt>
                <c:pt idx="3">
                  <c:v>310.62160973464302</c:v>
                </c:pt>
                <c:pt idx="4">
                  <c:v>309.937620149868</c:v>
                </c:pt>
                <c:pt idx="5">
                  <c:v>307.733959028968</c:v>
                </c:pt>
                <c:pt idx="6">
                  <c:v>307.66871459653203</c:v>
                </c:pt>
                <c:pt idx="7">
                  <c:v>300.982152286408</c:v>
                </c:pt>
                <c:pt idx="8">
                  <c:v>294.113106174059</c:v>
                </c:pt>
                <c:pt idx="9">
                  <c:v>285.918513223731</c:v>
                </c:pt>
                <c:pt idx="10">
                  <c:v>285.11218544688199</c:v>
                </c:pt>
                <c:pt idx="11">
                  <c:v>284.67074873778</c:v>
                </c:pt>
                <c:pt idx="12">
                  <c:v>283.57103943453399</c:v>
                </c:pt>
                <c:pt idx="13">
                  <c:v>276.42716243229501</c:v>
                </c:pt>
                <c:pt idx="14">
                  <c:v>271.39904096297403</c:v>
                </c:pt>
                <c:pt idx="15">
                  <c:v>195.85860738498599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Sheet1!$A$2:$A$17</c:f>
              <c:strCache>
                <c:ptCount val="16"/>
                <c:pt idx="0">
                  <c:v>Žďár nad Sázavou</c:v>
                </c:pt>
                <c:pt idx="1">
                  <c:v>Děčín</c:v>
                </c:pt>
                <c:pt idx="2">
                  <c:v>Jihlava</c:v>
                </c:pt>
                <c:pt idx="3">
                  <c:v>Česká Lípa</c:v>
                </c:pt>
                <c:pt idx="4">
                  <c:v>Zlín</c:v>
                </c:pt>
                <c:pt idx="5">
                  <c:v>České Budějovice</c:v>
                </c:pt>
                <c:pt idx="6">
                  <c:v>Prachatice</c:v>
                </c:pt>
                <c:pt idx="7">
                  <c:v>Svitavy</c:v>
                </c:pt>
                <c:pt idx="8">
                  <c:v>Olomouc</c:v>
                </c:pt>
                <c:pt idx="9">
                  <c:v>Český Krumlov</c:v>
                </c:pt>
                <c:pt idx="10">
                  <c:v>Most</c:v>
                </c:pt>
                <c:pt idx="11">
                  <c:v>Blansko</c:v>
                </c:pt>
                <c:pt idx="12">
                  <c:v>Vsetín</c:v>
                </c:pt>
                <c:pt idx="13">
                  <c:v>Teplice</c:v>
                </c:pt>
                <c:pt idx="14">
                  <c:v>Frýdek-Místek</c:v>
                </c:pt>
                <c:pt idx="15">
                  <c:v>ČR</c:v>
                </c:pt>
              </c:strCache>
            </c:str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1033.36210836337</c:v>
                </c:pt>
                <c:pt idx="1">
                  <c:v>1427.3363079155699</c:v>
                </c:pt>
                <c:pt idx="2">
                  <c:v>1138.80381596085</c:v>
                </c:pt>
                <c:pt idx="3">
                  <c:v>1495.64375605033</c:v>
                </c:pt>
                <c:pt idx="4">
                  <c:v>938.68052511844303</c:v>
                </c:pt>
                <c:pt idx="5">
                  <c:v>1199.5732581940999</c:v>
                </c:pt>
                <c:pt idx="6">
                  <c:v>882.733728274942</c:v>
                </c:pt>
                <c:pt idx="7">
                  <c:v>1107.99076035386</c:v>
                </c:pt>
                <c:pt idx="8">
                  <c:v>1012.8592783855401</c:v>
                </c:pt>
                <c:pt idx="9">
                  <c:v>1124.17960881148</c:v>
                </c:pt>
                <c:pt idx="10">
                  <c:v>1323.09234790704</c:v>
                </c:pt>
                <c:pt idx="11">
                  <c:v>965.76748277378601</c:v>
                </c:pt>
                <c:pt idx="12">
                  <c:v>816.27527313826397</c:v>
                </c:pt>
                <c:pt idx="13">
                  <c:v>1083.11640014875</c:v>
                </c:pt>
                <c:pt idx="14">
                  <c:v>861.82800708096499</c:v>
                </c:pt>
                <c:pt idx="15">
                  <c:v>898.05075566636299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D0-42BF-8BD6-5FBE1940F7D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Sheet1!$A$2:$A$17</c:f>
              <c:strCache>
                <c:ptCount val="16"/>
                <c:pt idx="0">
                  <c:v>Žďár nad Sázavou</c:v>
                </c:pt>
                <c:pt idx="1">
                  <c:v>Děčín</c:v>
                </c:pt>
                <c:pt idx="2">
                  <c:v>Jihlava</c:v>
                </c:pt>
                <c:pt idx="3">
                  <c:v>Česká Lípa</c:v>
                </c:pt>
                <c:pt idx="4">
                  <c:v>Zlín</c:v>
                </c:pt>
                <c:pt idx="5">
                  <c:v>České Budějovice</c:v>
                </c:pt>
                <c:pt idx="6">
                  <c:v>Prachatice</c:v>
                </c:pt>
                <c:pt idx="7">
                  <c:v>Svitavy</c:v>
                </c:pt>
                <c:pt idx="8">
                  <c:v>Olomouc</c:v>
                </c:pt>
                <c:pt idx="9">
                  <c:v>Český Krumlov</c:v>
                </c:pt>
                <c:pt idx="10">
                  <c:v>Most</c:v>
                </c:pt>
                <c:pt idx="11">
                  <c:v>Blansko</c:v>
                </c:pt>
                <c:pt idx="12">
                  <c:v>Vsetín</c:v>
                </c:pt>
                <c:pt idx="13">
                  <c:v>Teplice</c:v>
                </c:pt>
                <c:pt idx="14">
                  <c:v>Frýdek-Místek</c:v>
                </c:pt>
                <c:pt idx="15">
                  <c:v>ČR</c:v>
                </c:pt>
              </c:strCache>
            </c:strRef>
          </c:cat>
          <c:val>
            <c:numRef>
              <c:f>Sheet1!$C$2:$C$17</c:f>
              <c:numCache>
                <c:formatCode>General</c:formatCode>
                <c:ptCount val="16"/>
                <c:pt idx="0">
                  <c:v>837.86116894327904</c:v>
                </c:pt>
                <c:pt idx="1">
                  <c:v>974.20141730095202</c:v>
                </c:pt>
                <c:pt idx="2">
                  <c:v>902.06639208645697</c:v>
                </c:pt>
                <c:pt idx="3">
                  <c:v>990.31945788964094</c:v>
                </c:pt>
                <c:pt idx="4">
                  <c:v>882.32838686786397</c:v>
                </c:pt>
                <c:pt idx="5">
                  <c:v>921.884810339811</c:v>
                </c:pt>
                <c:pt idx="6">
                  <c:v>664.99274196712304</c:v>
                </c:pt>
                <c:pt idx="7">
                  <c:v>798.40510672558003</c:v>
                </c:pt>
                <c:pt idx="8">
                  <c:v>770.79228103553703</c:v>
                </c:pt>
                <c:pt idx="9">
                  <c:v>815.51757749041496</c:v>
                </c:pt>
                <c:pt idx="10">
                  <c:v>920.25638271207004</c:v>
                </c:pt>
                <c:pt idx="11">
                  <c:v>722.03489224453801</c:v>
                </c:pt>
                <c:pt idx="12">
                  <c:v>701.85720066418196</c:v>
                </c:pt>
                <c:pt idx="13">
                  <c:v>750.74377091855695</c:v>
                </c:pt>
                <c:pt idx="14">
                  <c:v>720.20870213360604</c:v>
                </c:pt>
                <c:pt idx="15">
                  <c:v>625.16720920139903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D0-42BF-8BD6-5FBE1940F7D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4010B7"/>
            </a:solidFill>
            <a:ln>
              <a:noFill/>
            </a:ln>
            <a:effectLst/>
          </c:spPr>
          <c:invertIfNegative val="0"/>
          <c:cat>
            <c:strRef>
              <c:f>Sheet1!$A$2:$A$17</c:f>
              <c:strCache>
                <c:ptCount val="16"/>
                <c:pt idx="0">
                  <c:v>Žďár nad Sázavou</c:v>
                </c:pt>
                <c:pt idx="1">
                  <c:v>Děčín</c:v>
                </c:pt>
                <c:pt idx="2">
                  <c:v>Jihlava</c:v>
                </c:pt>
                <c:pt idx="3">
                  <c:v>Česká Lípa</c:v>
                </c:pt>
                <c:pt idx="4">
                  <c:v>Zlín</c:v>
                </c:pt>
                <c:pt idx="5">
                  <c:v>České Budějovice</c:v>
                </c:pt>
                <c:pt idx="6">
                  <c:v>Prachatice</c:v>
                </c:pt>
                <c:pt idx="7">
                  <c:v>Svitavy</c:v>
                </c:pt>
                <c:pt idx="8">
                  <c:v>Olomouc</c:v>
                </c:pt>
                <c:pt idx="9">
                  <c:v>Český Krumlov</c:v>
                </c:pt>
                <c:pt idx="10">
                  <c:v>Most</c:v>
                </c:pt>
                <c:pt idx="11">
                  <c:v>Blansko</c:v>
                </c:pt>
                <c:pt idx="12">
                  <c:v>Vsetín</c:v>
                </c:pt>
                <c:pt idx="13">
                  <c:v>Teplice</c:v>
                </c:pt>
                <c:pt idx="14">
                  <c:v>Frýdek-Místek</c:v>
                </c:pt>
                <c:pt idx="15">
                  <c:v>ČR</c:v>
                </c:pt>
              </c:strCache>
            </c:strRef>
          </c:cat>
          <c:val>
            <c:numRef>
              <c:f>Sheet1!$D$2:$D$17</c:f>
              <c:numCache>
                <c:formatCode>General</c:formatCode>
                <c:ptCount val="16"/>
                <c:pt idx="0">
                  <c:v>796.39127270265203</c:v>
                </c:pt>
                <c:pt idx="1">
                  <c:v>765.77480662642199</c:v>
                </c:pt>
                <c:pt idx="2">
                  <c:v>745.414862533882</c:v>
                </c:pt>
                <c:pt idx="3">
                  <c:v>747.33785091965103</c:v>
                </c:pt>
                <c:pt idx="4">
                  <c:v>689.79191451171903</c:v>
                </c:pt>
                <c:pt idx="5">
                  <c:v>694.22111963573798</c:v>
                </c:pt>
                <c:pt idx="6">
                  <c:v>643.41480638706798</c:v>
                </c:pt>
                <c:pt idx="7">
                  <c:v>625.88059386771204</c:v>
                </c:pt>
                <c:pt idx="8">
                  <c:v>608.14024597404295</c:v>
                </c:pt>
                <c:pt idx="9">
                  <c:v>654.68841380206595</c:v>
                </c:pt>
                <c:pt idx="10">
                  <c:v>697.35381530418499</c:v>
                </c:pt>
                <c:pt idx="11">
                  <c:v>586.42427796510697</c:v>
                </c:pt>
                <c:pt idx="12">
                  <c:v>630.69474095469297</c:v>
                </c:pt>
                <c:pt idx="13">
                  <c:v>636.853849014503</c:v>
                </c:pt>
                <c:pt idx="14">
                  <c:v>626.57225379670103</c:v>
                </c:pt>
                <c:pt idx="15">
                  <c:v>472.62285674156101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D0-42BF-8BD6-5FBE1940F7D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cat>
            <c:strRef>
              <c:f>Sheet1!$A$2:$A$17</c:f>
              <c:strCache>
                <c:ptCount val="16"/>
                <c:pt idx="0">
                  <c:v>Žďár nad Sázavou</c:v>
                </c:pt>
                <c:pt idx="1">
                  <c:v>Děčín</c:v>
                </c:pt>
                <c:pt idx="2">
                  <c:v>Jihlava</c:v>
                </c:pt>
                <c:pt idx="3">
                  <c:v>Česká Lípa</c:v>
                </c:pt>
                <c:pt idx="4">
                  <c:v>Zlín</c:v>
                </c:pt>
                <c:pt idx="5">
                  <c:v>České Budějovice</c:v>
                </c:pt>
                <c:pt idx="6">
                  <c:v>Prachatice</c:v>
                </c:pt>
                <c:pt idx="7">
                  <c:v>Svitavy</c:v>
                </c:pt>
                <c:pt idx="8">
                  <c:v>Olomouc</c:v>
                </c:pt>
                <c:pt idx="9">
                  <c:v>Český Krumlov</c:v>
                </c:pt>
                <c:pt idx="10">
                  <c:v>Most</c:v>
                </c:pt>
                <c:pt idx="11">
                  <c:v>Blansko</c:v>
                </c:pt>
                <c:pt idx="12">
                  <c:v>Vsetín</c:v>
                </c:pt>
                <c:pt idx="13">
                  <c:v>Teplice</c:v>
                </c:pt>
                <c:pt idx="14">
                  <c:v>Frýdek-Místek</c:v>
                </c:pt>
                <c:pt idx="15">
                  <c:v>ČR</c:v>
                </c:pt>
              </c:strCache>
            </c:strRef>
          </c:cat>
          <c:val>
            <c:numRef>
              <c:f>Sheet1!$E$2:$E$17</c:f>
              <c:numCache>
                <c:formatCode>General</c:formatCode>
                <c:ptCount val="16"/>
                <c:pt idx="0">
                  <c:v>793.00597505035603</c:v>
                </c:pt>
                <c:pt idx="1">
                  <c:v>747.24799678868601</c:v>
                </c:pt>
                <c:pt idx="2">
                  <c:v>725.173372760235</c:v>
                </c:pt>
                <c:pt idx="3">
                  <c:v>722.16844143271999</c:v>
                </c:pt>
                <c:pt idx="4">
                  <c:v>693.96614697472501</c:v>
                </c:pt>
                <c:pt idx="5">
                  <c:v>687.07472575713405</c:v>
                </c:pt>
                <c:pt idx="6">
                  <c:v>676.76252501078795</c:v>
                </c:pt>
                <c:pt idx="7">
                  <c:v>668.05325256630204</c:v>
                </c:pt>
                <c:pt idx="8">
                  <c:v>659.52639804307898</c:v>
                </c:pt>
                <c:pt idx="9">
                  <c:v>654.68841380206595</c:v>
                </c:pt>
                <c:pt idx="10">
                  <c:v>653.48945464962196</c:v>
                </c:pt>
                <c:pt idx="11">
                  <c:v>651.48072130186097</c:v>
                </c:pt>
                <c:pt idx="12">
                  <c:v>649.53186264249905</c:v>
                </c:pt>
                <c:pt idx="13">
                  <c:v>637.62861038799997</c:v>
                </c:pt>
                <c:pt idx="14">
                  <c:v>633.09419547190896</c:v>
                </c:pt>
                <c:pt idx="15">
                  <c:v>474.42761736344198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32B-482C-9C0E-781B78408E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Sheet1!$A$2:$A$17</c:f>
              <c:strCache>
                <c:ptCount val="16"/>
                <c:pt idx="0">
                  <c:v>Žďár nad Sázavou</c:v>
                </c:pt>
                <c:pt idx="1">
                  <c:v>Děčín</c:v>
                </c:pt>
                <c:pt idx="2">
                  <c:v>Jihlava</c:v>
                </c:pt>
                <c:pt idx="3">
                  <c:v>Česká Lípa</c:v>
                </c:pt>
                <c:pt idx="4">
                  <c:v>Zlín</c:v>
                </c:pt>
                <c:pt idx="5">
                  <c:v>České Budějovice</c:v>
                </c:pt>
                <c:pt idx="6">
                  <c:v>Prachatice</c:v>
                </c:pt>
                <c:pt idx="7">
                  <c:v>Svitavy</c:v>
                </c:pt>
                <c:pt idx="8">
                  <c:v>Olomouc</c:v>
                </c:pt>
                <c:pt idx="9">
                  <c:v>Český Krumlov</c:v>
                </c:pt>
                <c:pt idx="10">
                  <c:v>Most</c:v>
                </c:pt>
                <c:pt idx="11">
                  <c:v>Blansko</c:v>
                </c:pt>
                <c:pt idx="12">
                  <c:v>Vsetín</c:v>
                </c:pt>
                <c:pt idx="13">
                  <c:v>Teplice</c:v>
                </c:pt>
                <c:pt idx="14">
                  <c:v>Frýdek-Místek</c:v>
                </c:pt>
                <c:pt idx="15">
                  <c:v>ČR</c:v>
                </c:pt>
              </c:strCache>
            </c:str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793.00597505035603</c:v>
                </c:pt>
                <c:pt idx="1">
                  <c:v>747.24799678868601</c:v>
                </c:pt>
                <c:pt idx="2">
                  <c:v>725.173372760235</c:v>
                </c:pt>
                <c:pt idx="3">
                  <c:v>722.16844143271999</c:v>
                </c:pt>
                <c:pt idx="4">
                  <c:v>693.96614697472501</c:v>
                </c:pt>
                <c:pt idx="5">
                  <c:v>687.07472575713405</c:v>
                </c:pt>
                <c:pt idx="6">
                  <c:v>676.76252501078795</c:v>
                </c:pt>
                <c:pt idx="7">
                  <c:v>668.05325256630204</c:v>
                </c:pt>
                <c:pt idx="8">
                  <c:v>659.52639804307898</c:v>
                </c:pt>
                <c:pt idx="9">
                  <c:v>654.68841380206595</c:v>
                </c:pt>
                <c:pt idx="10">
                  <c:v>653.48945464962196</c:v>
                </c:pt>
                <c:pt idx="11">
                  <c:v>651.48072130186097</c:v>
                </c:pt>
                <c:pt idx="12">
                  <c:v>649.53186264249905</c:v>
                </c:pt>
                <c:pt idx="13">
                  <c:v>637.62861038799997</c:v>
                </c:pt>
                <c:pt idx="14">
                  <c:v>633.09419547190896</c:v>
                </c:pt>
                <c:pt idx="15">
                  <c:v>474.42761736344198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21613765697066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Sheet1!$A$2:$A$111</c:f>
              <c:strCache>
                <c:ptCount val="110"/>
                <c:pt idx="0">
                  <c:v>01.01.2021</c:v>
                </c:pt>
                <c:pt idx="1">
                  <c:v>02.01.2021</c:v>
                </c:pt>
                <c:pt idx="2">
                  <c:v>03.01.2021</c:v>
                </c:pt>
                <c:pt idx="3">
                  <c:v>04.01.2021</c:v>
                </c:pt>
                <c:pt idx="4">
                  <c:v>05.01.2021</c:v>
                </c:pt>
                <c:pt idx="5">
                  <c:v>06.01.2021</c:v>
                </c:pt>
                <c:pt idx="6">
                  <c:v>07.01.2021</c:v>
                </c:pt>
                <c:pt idx="7">
                  <c:v>08.01.2021</c:v>
                </c:pt>
                <c:pt idx="8">
                  <c:v>09.01.2021</c:v>
                </c:pt>
                <c:pt idx="9">
                  <c:v>10.01.2021</c:v>
                </c:pt>
                <c:pt idx="10">
                  <c:v>11.01.2021</c:v>
                </c:pt>
                <c:pt idx="11">
                  <c:v>12.01.2021</c:v>
                </c:pt>
                <c:pt idx="12">
                  <c:v>13.01.2021</c:v>
                </c:pt>
                <c:pt idx="13">
                  <c:v>14.01.2021</c:v>
                </c:pt>
                <c:pt idx="14">
                  <c:v>15.01.2021</c:v>
                </c:pt>
                <c:pt idx="15">
                  <c:v>16.01.2021</c:v>
                </c:pt>
                <c:pt idx="16">
                  <c:v>17.01.2021</c:v>
                </c:pt>
                <c:pt idx="17">
                  <c:v>18.01.2021</c:v>
                </c:pt>
                <c:pt idx="18">
                  <c:v>19.01.2021</c:v>
                </c:pt>
                <c:pt idx="19">
                  <c:v>20.01.2021</c:v>
                </c:pt>
                <c:pt idx="20">
                  <c:v>21.01.2021</c:v>
                </c:pt>
                <c:pt idx="21">
                  <c:v>22.01.2021</c:v>
                </c:pt>
                <c:pt idx="22">
                  <c:v>23.01.2021</c:v>
                </c:pt>
                <c:pt idx="23">
                  <c:v>24.01.2021</c:v>
                </c:pt>
                <c:pt idx="24">
                  <c:v>25.01.2021</c:v>
                </c:pt>
                <c:pt idx="25">
                  <c:v>26.01.2021</c:v>
                </c:pt>
                <c:pt idx="26">
                  <c:v>27.01.2021</c:v>
                </c:pt>
                <c:pt idx="27">
                  <c:v>28.01.2021</c:v>
                </c:pt>
                <c:pt idx="28">
                  <c:v>29.01.2021</c:v>
                </c:pt>
                <c:pt idx="29">
                  <c:v>30.01.2021</c:v>
                </c:pt>
                <c:pt idx="30">
                  <c:v>31.01.2021</c:v>
                </c:pt>
                <c:pt idx="31">
                  <c:v>01.02.2021</c:v>
                </c:pt>
                <c:pt idx="32">
                  <c:v>02.02.2021</c:v>
                </c:pt>
                <c:pt idx="33">
                  <c:v>03.02.2021</c:v>
                </c:pt>
                <c:pt idx="34">
                  <c:v>04.02.2021</c:v>
                </c:pt>
                <c:pt idx="35">
                  <c:v>05.02.2021</c:v>
                </c:pt>
                <c:pt idx="36">
                  <c:v>06.02.2021</c:v>
                </c:pt>
                <c:pt idx="37">
                  <c:v>07.02.2021</c:v>
                </c:pt>
                <c:pt idx="38">
                  <c:v>08.02.2021</c:v>
                </c:pt>
                <c:pt idx="39">
                  <c:v>09.02.2021</c:v>
                </c:pt>
                <c:pt idx="40">
                  <c:v>10.02.2021</c:v>
                </c:pt>
                <c:pt idx="41">
                  <c:v>11.02.2021</c:v>
                </c:pt>
                <c:pt idx="42">
                  <c:v>12.02.2021</c:v>
                </c:pt>
                <c:pt idx="43">
                  <c:v>13.02.2021</c:v>
                </c:pt>
                <c:pt idx="44">
                  <c:v>14.02.2021</c:v>
                </c:pt>
                <c:pt idx="45">
                  <c:v>15.02.2021</c:v>
                </c:pt>
                <c:pt idx="46">
                  <c:v>16.02.2021</c:v>
                </c:pt>
                <c:pt idx="47">
                  <c:v>17.02.2021</c:v>
                </c:pt>
                <c:pt idx="48">
                  <c:v>18.02.2021</c:v>
                </c:pt>
                <c:pt idx="49">
                  <c:v>19.02.2021</c:v>
                </c:pt>
                <c:pt idx="50">
                  <c:v>20.02.2021</c:v>
                </c:pt>
                <c:pt idx="51">
                  <c:v>21.02.2021</c:v>
                </c:pt>
                <c:pt idx="52">
                  <c:v>22.02.2021</c:v>
                </c:pt>
                <c:pt idx="53">
                  <c:v>23.02.2021</c:v>
                </c:pt>
                <c:pt idx="54">
                  <c:v>24.02.2021</c:v>
                </c:pt>
                <c:pt idx="55">
                  <c:v>25.02.2021</c:v>
                </c:pt>
                <c:pt idx="56">
                  <c:v>26.02.2021</c:v>
                </c:pt>
                <c:pt idx="57">
                  <c:v>27.02.2021</c:v>
                </c:pt>
                <c:pt idx="58">
                  <c:v>28.02.2021</c:v>
                </c:pt>
                <c:pt idx="59">
                  <c:v>01.03.2021</c:v>
                </c:pt>
                <c:pt idx="60">
                  <c:v>02.03.2021</c:v>
                </c:pt>
                <c:pt idx="61">
                  <c:v>03.03.2021</c:v>
                </c:pt>
                <c:pt idx="62">
                  <c:v>04.03.2021</c:v>
                </c:pt>
                <c:pt idx="63">
                  <c:v>05.03.2021</c:v>
                </c:pt>
                <c:pt idx="64">
                  <c:v>06.03.2021</c:v>
                </c:pt>
                <c:pt idx="65">
                  <c:v>07.03.2021</c:v>
                </c:pt>
                <c:pt idx="66">
                  <c:v>08.03.2021</c:v>
                </c:pt>
                <c:pt idx="67">
                  <c:v>09.03.2021</c:v>
                </c:pt>
                <c:pt idx="68">
                  <c:v>10.03.2021</c:v>
                </c:pt>
                <c:pt idx="69">
                  <c:v>11.03.2021</c:v>
                </c:pt>
                <c:pt idx="70">
                  <c:v>12.03.2021</c:v>
                </c:pt>
                <c:pt idx="71">
                  <c:v>13.03.2021</c:v>
                </c:pt>
                <c:pt idx="72">
                  <c:v>14.03.2021</c:v>
                </c:pt>
                <c:pt idx="73">
                  <c:v>15.03.2021</c:v>
                </c:pt>
                <c:pt idx="74">
                  <c:v>16.03.2021</c:v>
                </c:pt>
                <c:pt idx="75">
                  <c:v>17.03.2021</c:v>
                </c:pt>
                <c:pt idx="76">
                  <c:v>18.03.2021</c:v>
                </c:pt>
                <c:pt idx="77">
                  <c:v>19.03.2021</c:v>
                </c:pt>
                <c:pt idx="78">
                  <c:v>20.03.2021</c:v>
                </c:pt>
                <c:pt idx="79">
                  <c:v>21.03.2021</c:v>
                </c:pt>
                <c:pt idx="80">
                  <c:v>22.03.2021</c:v>
                </c:pt>
                <c:pt idx="81">
                  <c:v>23.03.2021</c:v>
                </c:pt>
                <c:pt idx="82">
                  <c:v>24.03.2021</c:v>
                </c:pt>
                <c:pt idx="83">
                  <c:v>25.03.2021</c:v>
                </c:pt>
                <c:pt idx="84">
                  <c:v>26.03.2021</c:v>
                </c:pt>
                <c:pt idx="85">
                  <c:v>27.03.2021</c:v>
                </c:pt>
                <c:pt idx="86">
                  <c:v>28.03.2021</c:v>
                </c:pt>
                <c:pt idx="87">
                  <c:v>29.03.2021</c:v>
                </c:pt>
                <c:pt idx="88">
                  <c:v>30.03.2021</c:v>
                </c:pt>
                <c:pt idx="89">
                  <c:v>31.03.2021</c:v>
                </c:pt>
                <c:pt idx="90">
                  <c:v>01.04.2021</c:v>
                </c:pt>
                <c:pt idx="91">
                  <c:v>02.04.2021</c:v>
                </c:pt>
                <c:pt idx="92">
                  <c:v>03.04.2021</c:v>
                </c:pt>
                <c:pt idx="93">
                  <c:v>04.04.2021</c:v>
                </c:pt>
                <c:pt idx="94">
                  <c:v>05.04.2021</c:v>
                </c:pt>
                <c:pt idx="95">
                  <c:v>06.04.2021</c:v>
                </c:pt>
                <c:pt idx="96">
                  <c:v>07.04.2021</c:v>
                </c:pt>
                <c:pt idx="97">
                  <c:v>08.04.2021</c:v>
                </c:pt>
                <c:pt idx="98">
                  <c:v>09.04.2021</c:v>
                </c:pt>
                <c:pt idx="99">
                  <c:v>10.04.2021</c:v>
                </c:pt>
                <c:pt idx="100">
                  <c:v>11.04.2021</c:v>
                </c:pt>
                <c:pt idx="101">
                  <c:v>12.04.2021</c:v>
                </c:pt>
                <c:pt idx="102">
                  <c:v>13.04.2021</c:v>
                </c:pt>
                <c:pt idx="103">
                  <c:v>14.04.2021</c:v>
                </c:pt>
                <c:pt idx="104">
                  <c:v>15.04.2021</c:v>
                </c:pt>
                <c:pt idx="105">
                  <c:v>16.04.2021</c:v>
                </c:pt>
                <c:pt idx="106">
                  <c:v>17.04.2021</c:v>
                </c:pt>
                <c:pt idx="107">
                  <c:v>18.04.2021</c:v>
                </c:pt>
                <c:pt idx="108">
                  <c:v>19.04.2021</c:v>
                </c:pt>
                <c:pt idx="109">
                  <c:v>20.04.2021</c:v>
                </c:pt>
              </c:strCache>
            </c:strRef>
          </c:cat>
          <c:val>
            <c:numRef>
              <c:f>Sheet1!$B$2:$B$111</c:f>
              <c:numCache>
                <c:formatCode>###0</c:formatCode>
                <c:ptCount val="110"/>
                <c:pt idx="0">
                  <c:v>288</c:v>
                </c:pt>
                <c:pt idx="1">
                  <c:v>384</c:v>
                </c:pt>
                <c:pt idx="2">
                  <c:v>348</c:v>
                </c:pt>
                <c:pt idx="3">
                  <c:v>743</c:v>
                </c:pt>
                <c:pt idx="4">
                  <c:v>1258</c:v>
                </c:pt>
                <c:pt idx="5">
                  <c:v>933</c:v>
                </c:pt>
                <c:pt idx="6">
                  <c:v>1028</c:v>
                </c:pt>
                <c:pt idx="7">
                  <c:v>824</c:v>
                </c:pt>
                <c:pt idx="8">
                  <c:v>453</c:v>
                </c:pt>
                <c:pt idx="9">
                  <c:v>329</c:v>
                </c:pt>
                <c:pt idx="10">
                  <c:v>496</c:v>
                </c:pt>
                <c:pt idx="11">
                  <c:v>731</c:v>
                </c:pt>
                <c:pt idx="12">
                  <c:v>593</c:v>
                </c:pt>
                <c:pt idx="13">
                  <c:v>389</c:v>
                </c:pt>
                <c:pt idx="14">
                  <c:v>484</c:v>
                </c:pt>
                <c:pt idx="15">
                  <c:v>313</c:v>
                </c:pt>
                <c:pt idx="16">
                  <c:v>130</c:v>
                </c:pt>
                <c:pt idx="17">
                  <c:v>280</c:v>
                </c:pt>
                <c:pt idx="18">
                  <c:v>502</c:v>
                </c:pt>
                <c:pt idx="19">
                  <c:v>461</c:v>
                </c:pt>
                <c:pt idx="20">
                  <c:v>220</c:v>
                </c:pt>
                <c:pt idx="21">
                  <c:v>443</c:v>
                </c:pt>
                <c:pt idx="22">
                  <c:v>226</c:v>
                </c:pt>
                <c:pt idx="23">
                  <c:v>130</c:v>
                </c:pt>
                <c:pt idx="24">
                  <c:v>299</c:v>
                </c:pt>
                <c:pt idx="25">
                  <c:v>390</c:v>
                </c:pt>
                <c:pt idx="26">
                  <c:v>331</c:v>
                </c:pt>
                <c:pt idx="27">
                  <c:v>216</c:v>
                </c:pt>
                <c:pt idx="28">
                  <c:v>265</c:v>
                </c:pt>
                <c:pt idx="29">
                  <c:v>207</c:v>
                </c:pt>
                <c:pt idx="30">
                  <c:v>86</c:v>
                </c:pt>
                <c:pt idx="31">
                  <c:v>241</c:v>
                </c:pt>
                <c:pt idx="32">
                  <c:v>274</c:v>
                </c:pt>
                <c:pt idx="33">
                  <c:v>250</c:v>
                </c:pt>
                <c:pt idx="34">
                  <c:v>295</c:v>
                </c:pt>
                <c:pt idx="35">
                  <c:v>230</c:v>
                </c:pt>
                <c:pt idx="36">
                  <c:v>177</c:v>
                </c:pt>
                <c:pt idx="37">
                  <c:v>61</c:v>
                </c:pt>
                <c:pt idx="38">
                  <c:v>140</c:v>
                </c:pt>
                <c:pt idx="39">
                  <c:v>274</c:v>
                </c:pt>
                <c:pt idx="40">
                  <c:v>246</c:v>
                </c:pt>
                <c:pt idx="41">
                  <c:v>187</c:v>
                </c:pt>
                <c:pt idx="42">
                  <c:v>227</c:v>
                </c:pt>
                <c:pt idx="43">
                  <c:v>133</c:v>
                </c:pt>
                <c:pt idx="44">
                  <c:v>72</c:v>
                </c:pt>
                <c:pt idx="45">
                  <c:v>215</c:v>
                </c:pt>
                <c:pt idx="46">
                  <c:v>300</c:v>
                </c:pt>
                <c:pt idx="47">
                  <c:v>239</c:v>
                </c:pt>
                <c:pt idx="48">
                  <c:v>314</c:v>
                </c:pt>
                <c:pt idx="49">
                  <c:v>270</c:v>
                </c:pt>
                <c:pt idx="50">
                  <c:v>223</c:v>
                </c:pt>
                <c:pt idx="51">
                  <c:v>126</c:v>
                </c:pt>
                <c:pt idx="52">
                  <c:v>249</c:v>
                </c:pt>
                <c:pt idx="53">
                  <c:v>428</c:v>
                </c:pt>
                <c:pt idx="54">
                  <c:v>403</c:v>
                </c:pt>
                <c:pt idx="55">
                  <c:v>374</c:v>
                </c:pt>
                <c:pt idx="56">
                  <c:v>370</c:v>
                </c:pt>
                <c:pt idx="57">
                  <c:v>328</c:v>
                </c:pt>
                <c:pt idx="58">
                  <c:v>106</c:v>
                </c:pt>
                <c:pt idx="59">
                  <c:v>320</c:v>
                </c:pt>
                <c:pt idx="60">
                  <c:v>463</c:v>
                </c:pt>
                <c:pt idx="61">
                  <c:v>473</c:v>
                </c:pt>
                <c:pt idx="62">
                  <c:v>380</c:v>
                </c:pt>
                <c:pt idx="63">
                  <c:v>308</c:v>
                </c:pt>
                <c:pt idx="64">
                  <c:v>408</c:v>
                </c:pt>
                <c:pt idx="65">
                  <c:v>166</c:v>
                </c:pt>
                <c:pt idx="66">
                  <c:v>302</c:v>
                </c:pt>
                <c:pt idx="67">
                  <c:v>453</c:v>
                </c:pt>
                <c:pt idx="68">
                  <c:v>498</c:v>
                </c:pt>
                <c:pt idx="69">
                  <c:v>361</c:v>
                </c:pt>
                <c:pt idx="70">
                  <c:v>548</c:v>
                </c:pt>
                <c:pt idx="71">
                  <c:v>380</c:v>
                </c:pt>
                <c:pt idx="72">
                  <c:v>105</c:v>
                </c:pt>
                <c:pt idx="73">
                  <c:v>308</c:v>
                </c:pt>
                <c:pt idx="74">
                  <c:v>544</c:v>
                </c:pt>
                <c:pt idx="75">
                  <c:v>465</c:v>
                </c:pt>
                <c:pt idx="76">
                  <c:v>394</c:v>
                </c:pt>
                <c:pt idx="77">
                  <c:v>331</c:v>
                </c:pt>
                <c:pt idx="78">
                  <c:v>279</c:v>
                </c:pt>
                <c:pt idx="79">
                  <c:v>122</c:v>
                </c:pt>
                <c:pt idx="80">
                  <c:v>236</c:v>
                </c:pt>
                <c:pt idx="81">
                  <c:v>510</c:v>
                </c:pt>
                <c:pt idx="82">
                  <c:v>428</c:v>
                </c:pt>
                <c:pt idx="83">
                  <c:v>371</c:v>
                </c:pt>
                <c:pt idx="84">
                  <c:v>341</c:v>
                </c:pt>
                <c:pt idx="85">
                  <c:v>299</c:v>
                </c:pt>
                <c:pt idx="86">
                  <c:v>138</c:v>
                </c:pt>
                <c:pt idx="87">
                  <c:v>267</c:v>
                </c:pt>
                <c:pt idx="88">
                  <c:v>543</c:v>
                </c:pt>
                <c:pt idx="89">
                  <c:v>395</c:v>
                </c:pt>
                <c:pt idx="90">
                  <c:v>501</c:v>
                </c:pt>
                <c:pt idx="91">
                  <c:v>256</c:v>
                </c:pt>
                <c:pt idx="92">
                  <c:v>176</c:v>
                </c:pt>
                <c:pt idx="93">
                  <c:v>151</c:v>
                </c:pt>
                <c:pt idx="94">
                  <c:v>103</c:v>
                </c:pt>
                <c:pt idx="95">
                  <c:v>178</c:v>
                </c:pt>
                <c:pt idx="96">
                  <c:v>501</c:v>
                </c:pt>
                <c:pt idx="97">
                  <c:v>400</c:v>
                </c:pt>
                <c:pt idx="98">
                  <c:v>302</c:v>
                </c:pt>
                <c:pt idx="99">
                  <c:v>234</c:v>
                </c:pt>
                <c:pt idx="100">
                  <c:v>87</c:v>
                </c:pt>
                <c:pt idx="101">
                  <c:v>188</c:v>
                </c:pt>
                <c:pt idx="102">
                  <c:v>397</c:v>
                </c:pt>
                <c:pt idx="103">
                  <c:v>270</c:v>
                </c:pt>
                <c:pt idx="104">
                  <c:v>263</c:v>
                </c:pt>
                <c:pt idx="105">
                  <c:v>255</c:v>
                </c:pt>
                <c:pt idx="106">
                  <c:v>191</c:v>
                </c:pt>
                <c:pt idx="107">
                  <c:v>107</c:v>
                </c:pt>
                <c:pt idx="108">
                  <c:v>209</c:v>
                </c:pt>
                <c:pt idx="109">
                  <c:v>274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9B-4FBB-A2AC-E8BB2DFAE1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catAx>
        <c:axId val="4171478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Algn val="ctr"/>
        <c:lblOffset val="100"/>
        <c:tickLblSkip val="2"/>
        <c:noMultiLvlLbl val="1"/>
      </c:catAx>
      <c:valAx>
        <c:axId val="419321824"/>
        <c:scaling>
          <c:orientation val="minMax"/>
          <c:max val="2000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  <c:majorUnit val="5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83667020704E-2"/>
          <c:y val="0.1027162543096477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tx>
            <c:v>65+</c:v>
          </c:tx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Sheet1!$A$2:$A$205</c:f>
              <c:numCache>
                <c:formatCode>m/d/yyyy</c:formatCode>
                <c:ptCount val="204"/>
                <c:pt idx="0">
                  <c:v>44197</c:v>
                </c:pt>
                <c:pt idx="1">
                  <c:v>44198</c:v>
                </c:pt>
                <c:pt idx="2">
                  <c:v>44199</c:v>
                </c:pt>
                <c:pt idx="3">
                  <c:v>44200</c:v>
                </c:pt>
                <c:pt idx="4">
                  <c:v>44201</c:v>
                </c:pt>
                <c:pt idx="5">
                  <c:v>44202</c:v>
                </c:pt>
                <c:pt idx="6">
                  <c:v>44203</c:v>
                </c:pt>
                <c:pt idx="7">
                  <c:v>44204</c:v>
                </c:pt>
                <c:pt idx="8">
                  <c:v>44205</c:v>
                </c:pt>
                <c:pt idx="9">
                  <c:v>44206</c:v>
                </c:pt>
                <c:pt idx="10">
                  <c:v>44207</c:v>
                </c:pt>
                <c:pt idx="11">
                  <c:v>44208</c:v>
                </c:pt>
                <c:pt idx="12">
                  <c:v>44209</c:v>
                </c:pt>
                <c:pt idx="13">
                  <c:v>44210</c:v>
                </c:pt>
                <c:pt idx="14">
                  <c:v>44211</c:v>
                </c:pt>
                <c:pt idx="15">
                  <c:v>44212</c:v>
                </c:pt>
                <c:pt idx="16">
                  <c:v>44213</c:v>
                </c:pt>
                <c:pt idx="17">
                  <c:v>44214</c:v>
                </c:pt>
                <c:pt idx="18">
                  <c:v>44215</c:v>
                </c:pt>
                <c:pt idx="19">
                  <c:v>44216</c:v>
                </c:pt>
                <c:pt idx="20">
                  <c:v>44217</c:v>
                </c:pt>
                <c:pt idx="21">
                  <c:v>44218</c:v>
                </c:pt>
                <c:pt idx="22">
                  <c:v>44219</c:v>
                </c:pt>
                <c:pt idx="23">
                  <c:v>44220</c:v>
                </c:pt>
                <c:pt idx="24">
                  <c:v>44221</c:v>
                </c:pt>
                <c:pt idx="25">
                  <c:v>44222</c:v>
                </c:pt>
                <c:pt idx="26">
                  <c:v>44223</c:v>
                </c:pt>
                <c:pt idx="27">
                  <c:v>44224</c:v>
                </c:pt>
                <c:pt idx="28">
                  <c:v>44225</c:v>
                </c:pt>
                <c:pt idx="29">
                  <c:v>44226</c:v>
                </c:pt>
                <c:pt idx="30">
                  <c:v>44227</c:v>
                </c:pt>
                <c:pt idx="31">
                  <c:v>44228</c:v>
                </c:pt>
                <c:pt idx="32">
                  <c:v>44229</c:v>
                </c:pt>
                <c:pt idx="33">
                  <c:v>44230</c:v>
                </c:pt>
                <c:pt idx="34">
                  <c:v>44231</c:v>
                </c:pt>
                <c:pt idx="35">
                  <c:v>44232</c:v>
                </c:pt>
                <c:pt idx="36">
                  <c:v>44233</c:v>
                </c:pt>
                <c:pt idx="37">
                  <c:v>44234</c:v>
                </c:pt>
                <c:pt idx="38">
                  <c:v>44235</c:v>
                </c:pt>
                <c:pt idx="39">
                  <c:v>44236</c:v>
                </c:pt>
                <c:pt idx="40">
                  <c:v>44237</c:v>
                </c:pt>
                <c:pt idx="41">
                  <c:v>44238</c:v>
                </c:pt>
                <c:pt idx="42">
                  <c:v>44239</c:v>
                </c:pt>
                <c:pt idx="43">
                  <c:v>44240</c:v>
                </c:pt>
                <c:pt idx="44">
                  <c:v>44241</c:v>
                </c:pt>
                <c:pt idx="45">
                  <c:v>44242</c:v>
                </c:pt>
                <c:pt idx="46">
                  <c:v>44243</c:v>
                </c:pt>
                <c:pt idx="47">
                  <c:v>44244</c:v>
                </c:pt>
                <c:pt idx="48">
                  <c:v>44245</c:v>
                </c:pt>
                <c:pt idx="49">
                  <c:v>44246</c:v>
                </c:pt>
                <c:pt idx="50">
                  <c:v>44247</c:v>
                </c:pt>
                <c:pt idx="51">
                  <c:v>44248</c:v>
                </c:pt>
                <c:pt idx="52">
                  <c:v>44249</c:v>
                </c:pt>
                <c:pt idx="53">
                  <c:v>44250</c:v>
                </c:pt>
                <c:pt idx="54">
                  <c:v>44251</c:v>
                </c:pt>
                <c:pt idx="55">
                  <c:v>44252</c:v>
                </c:pt>
                <c:pt idx="56">
                  <c:v>44253</c:v>
                </c:pt>
                <c:pt idx="57">
                  <c:v>44254</c:v>
                </c:pt>
                <c:pt idx="58">
                  <c:v>44255</c:v>
                </c:pt>
                <c:pt idx="59">
                  <c:v>44256</c:v>
                </c:pt>
                <c:pt idx="60">
                  <c:v>44257</c:v>
                </c:pt>
                <c:pt idx="61">
                  <c:v>44258</c:v>
                </c:pt>
                <c:pt idx="62">
                  <c:v>44259</c:v>
                </c:pt>
                <c:pt idx="63">
                  <c:v>44260</c:v>
                </c:pt>
                <c:pt idx="64">
                  <c:v>44261</c:v>
                </c:pt>
                <c:pt idx="65">
                  <c:v>44262</c:v>
                </c:pt>
                <c:pt idx="66">
                  <c:v>44263</c:v>
                </c:pt>
                <c:pt idx="67">
                  <c:v>44264</c:v>
                </c:pt>
                <c:pt idx="68">
                  <c:v>44265</c:v>
                </c:pt>
                <c:pt idx="69">
                  <c:v>44266</c:v>
                </c:pt>
                <c:pt idx="70">
                  <c:v>44267</c:v>
                </c:pt>
                <c:pt idx="71">
                  <c:v>44268</c:v>
                </c:pt>
                <c:pt idx="72">
                  <c:v>44269</c:v>
                </c:pt>
                <c:pt idx="73">
                  <c:v>44270</c:v>
                </c:pt>
                <c:pt idx="74">
                  <c:v>44271</c:v>
                </c:pt>
                <c:pt idx="75">
                  <c:v>44272</c:v>
                </c:pt>
                <c:pt idx="76">
                  <c:v>44273</c:v>
                </c:pt>
                <c:pt idx="77">
                  <c:v>44274</c:v>
                </c:pt>
                <c:pt idx="78">
                  <c:v>44275</c:v>
                </c:pt>
                <c:pt idx="79">
                  <c:v>44276</c:v>
                </c:pt>
                <c:pt idx="80">
                  <c:v>44277</c:v>
                </c:pt>
                <c:pt idx="81">
                  <c:v>44278</c:v>
                </c:pt>
                <c:pt idx="82">
                  <c:v>44279</c:v>
                </c:pt>
                <c:pt idx="83">
                  <c:v>44280</c:v>
                </c:pt>
                <c:pt idx="84">
                  <c:v>44281</c:v>
                </c:pt>
                <c:pt idx="85">
                  <c:v>44282</c:v>
                </c:pt>
                <c:pt idx="86">
                  <c:v>44283</c:v>
                </c:pt>
                <c:pt idx="87">
                  <c:v>44284</c:v>
                </c:pt>
                <c:pt idx="88">
                  <c:v>44285</c:v>
                </c:pt>
                <c:pt idx="89">
                  <c:v>44286</c:v>
                </c:pt>
                <c:pt idx="90">
                  <c:v>44287</c:v>
                </c:pt>
                <c:pt idx="91">
                  <c:v>44288</c:v>
                </c:pt>
                <c:pt idx="92">
                  <c:v>44289</c:v>
                </c:pt>
                <c:pt idx="93">
                  <c:v>44290</c:v>
                </c:pt>
                <c:pt idx="94">
                  <c:v>44291</c:v>
                </c:pt>
                <c:pt idx="95">
                  <c:v>44292</c:v>
                </c:pt>
                <c:pt idx="96">
                  <c:v>44293</c:v>
                </c:pt>
                <c:pt idx="97">
                  <c:v>44294</c:v>
                </c:pt>
                <c:pt idx="98">
                  <c:v>44295</c:v>
                </c:pt>
                <c:pt idx="99">
                  <c:v>44296</c:v>
                </c:pt>
                <c:pt idx="100">
                  <c:v>44297</c:v>
                </c:pt>
                <c:pt idx="101">
                  <c:v>44298</c:v>
                </c:pt>
                <c:pt idx="102">
                  <c:v>44299</c:v>
                </c:pt>
                <c:pt idx="103">
                  <c:v>44300</c:v>
                </c:pt>
                <c:pt idx="104">
                  <c:v>44301</c:v>
                </c:pt>
                <c:pt idx="105">
                  <c:v>44302</c:v>
                </c:pt>
                <c:pt idx="106">
                  <c:v>44303</c:v>
                </c:pt>
                <c:pt idx="107">
                  <c:v>44304</c:v>
                </c:pt>
                <c:pt idx="108">
                  <c:v>44305</c:v>
                </c:pt>
                <c:pt idx="109">
                  <c:v>44306</c:v>
                </c:pt>
              </c:numCache>
            </c:numRef>
          </c:cat>
          <c:val>
            <c:numRef>
              <c:f>Sheet1!$B$2:$B$205</c:f>
              <c:numCache>
                <c:formatCode>General</c:formatCode>
                <c:ptCount val="204"/>
                <c:pt idx="0">
                  <c:v>755</c:v>
                </c:pt>
                <c:pt idx="1">
                  <c:v>1085</c:v>
                </c:pt>
                <c:pt idx="2">
                  <c:v>1163</c:v>
                </c:pt>
                <c:pt idx="3">
                  <c:v>2413</c:v>
                </c:pt>
                <c:pt idx="4">
                  <c:v>3136</c:v>
                </c:pt>
                <c:pt idx="5">
                  <c:v>3163</c:v>
                </c:pt>
                <c:pt idx="6">
                  <c:v>2944</c:v>
                </c:pt>
                <c:pt idx="7">
                  <c:v>2665</c:v>
                </c:pt>
                <c:pt idx="8">
                  <c:v>1664</c:v>
                </c:pt>
                <c:pt idx="9">
                  <c:v>813</c:v>
                </c:pt>
                <c:pt idx="10">
                  <c:v>1860</c:v>
                </c:pt>
                <c:pt idx="11">
                  <c:v>2027</c:v>
                </c:pt>
                <c:pt idx="12">
                  <c:v>2008</c:v>
                </c:pt>
                <c:pt idx="13">
                  <c:v>1496</c:v>
                </c:pt>
                <c:pt idx="14">
                  <c:v>1772</c:v>
                </c:pt>
                <c:pt idx="15">
                  <c:v>921</c:v>
                </c:pt>
                <c:pt idx="16">
                  <c:v>507</c:v>
                </c:pt>
                <c:pt idx="17">
                  <c:v>1340</c:v>
                </c:pt>
                <c:pt idx="18">
                  <c:v>1594</c:v>
                </c:pt>
                <c:pt idx="19">
                  <c:v>1487</c:v>
                </c:pt>
                <c:pt idx="20">
                  <c:v>1326</c:v>
                </c:pt>
                <c:pt idx="21">
                  <c:v>1478</c:v>
                </c:pt>
                <c:pt idx="22">
                  <c:v>723</c:v>
                </c:pt>
                <c:pt idx="23">
                  <c:v>411</c:v>
                </c:pt>
                <c:pt idx="24">
                  <c:v>1238</c:v>
                </c:pt>
                <c:pt idx="25">
                  <c:v>1411</c:v>
                </c:pt>
                <c:pt idx="26">
                  <c:v>1444</c:v>
                </c:pt>
                <c:pt idx="27">
                  <c:v>1327</c:v>
                </c:pt>
                <c:pt idx="28">
                  <c:v>1333</c:v>
                </c:pt>
                <c:pt idx="29">
                  <c:v>665</c:v>
                </c:pt>
                <c:pt idx="30">
                  <c:v>449</c:v>
                </c:pt>
                <c:pt idx="31">
                  <c:v>1202</c:v>
                </c:pt>
                <c:pt idx="32">
                  <c:v>1438</c:v>
                </c:pt>
                <c:pt idx="33">
                  <c:v>1432</c:v>
                </c:pt>
                <c:pt idx="34">
                  <c:v>1328</c:v>
                </c:pt>
                <c:pt idx="35">
                  <c:v>1412</c:v>
                </c:pt>
                <c:pt idx="36">
                  <c:v>771</c:v>
                </c:pt>
                <c:pt idx="37">
                  <c:v>448</c:v>
                </c:pt>
                <c:pt idx="38">
                  <c:v>1122</c:v>
                </c:pt>
                <c:pt idx="39">
                  <c:v>1466</c:v>
                </c:pt>
                <c:pt idx="40">
                  <c:v>1383</c:v>
                </c:pt>
                <c:pt idx="41">
                  <c:v>1387</c:v>
                </c:pt>
                <c:pt idx="42">
                  <c:v>1328</c:v>
                </c:pt>
                <c:pt idx="43">
                  <c:v>728</c:v>
                </c:pt>
                <c:pt idx="44">
                  <c:v>457</c:v>
                </c:pt>
                <c:pt idx="45">
                  <c:v>1302</c:v>
                </c:pt>
                <c:pt idx="46">
                  <c:v>1761</c:v>
                </c:pt>
                <c:pt idx="47">
                  <c:v>1459</c:v>
                </c:pt>
                <c:pt idx="48">
                  <c:v>1600</c:v>
                </c:pt>
                <c:pt idx="49">
                  <c:v>1717</c:v>
                </c:pt>
                <c:pt idx="50">
                  <c:v>945</c:v>
                </c:pt>
                <c:pt idx="51">
                  <c:v>581</c:v>
                </c:pt>
                <c:pt idx="52">
                  <c:v>1633</c:v>
                </c:pt>
                <c:pt idx="53">
                  <c:v>2109</c:v>
                </c:pt>
                <c:pt idx="54">
                  <c:v>1925</c:v>
                </c:pt>
                <c:pt idx="55">
                  <c:v>2007</c:v>
                </c:pt>
                <c:pt idx="56">
                  <c:v>2094</c:v>
                </c:pt>
                <c:pt idx="57">
                  <c:v>1051</c:v>
                </c:pt>
                <c:pt idx="58">
                  <c:v>657</c:v>
                </c:pt>
                <c:pt idx="59">
                  <c:v>1851</c:v>
                </c:pt>
                <c:pt idx="60">
                  <c:v>2400</c:v>
                </c:pt>
                <c:pt idx="61">
                  <c:v>2168</c:v>
                </c:pt>
                <c:pt idx="62">
                  <c:v>2054</c:v>
                </c:pt>
                <c:pt idx="63">
                  <c:v>1877</c:v>
                </c:pt>
                <c:pt idx="64">
                  <c:v>1311</c:v>
                </c:pt>
                <c:pt idx="65">
                  <c:v>645</c:v>
                </c:pt>
                <c:pt idx="66">
                  <c:v>1543</c:v>
                </c:pt>
                <c:pt idx="67">
                  <c:v>1984</c:v>
                </c:pt>
                <c:pt idx="68">
                  <c:v>2017</c:v>
                </c:pt>
                <c:pt idx="69">
                  <c:v>1628</c:v>
                </c:pt>
                <c:pt idx="70">
                  <c:v>2249</c:v>
                </c:pt>
                <c:pt idx="71">
                  <c:v>980</c:v>
                </c:pt>
                <c:pt idx="72">
                  <c:v>542</c:v>
                </c:pt>
                <c:pt idx="73">
                  <c:v>1624</c:v>
                </c:pt>
                <c:pt idx="74">
                  <c:v>2051</c:v>
                </c:pt>
                <c:pt idx="75">
                  <c:v>1788</c:v>
                </c:pt>
                <c:pt idx="76">
                  <c:v>1586</c:v>
                </c:pt>
                <c:pt idx="77">
                  <c:v>1430</c:v>
                </c:pt>
                <c:pt idx="78">
                  <c:v>843</c:v>
                </c:pt>
                <c:pt idx="79">
                  <c:v>440</c:v>
                </c:pt>
                <c:pt idx="80">
                  <c:v>1211</c:v>
                </c:pt>
                <c:pt idx="81">
                  <c:v>1622</c:v>
                </c:pt>
                <c:pt idx="82">
                  <c:v>1319</c:v>
                </c:pt>
                <c:pt idx="83">
                  <c:v>1288</c:v>
                </c:pt>
                <c:pt idx="84">
                  <c:v>1176</c:v>
                </c:pt>
                <c:pt idx="85">
                  <c:v>641</c:v>
                </c:pt>
                <c:pt idx="86">
                  <c:v>326</c:v>
                </c:pt>
                <c:pt idx="87">
                  <c:v>1117</c:v>
                </c:pt>
                <c:pt idx="88">
                  <c:v>1294</c:v>
                </c:pt>
                <c:pt idx="89">
                  <c:v>1193</c:v>
                </c:pt>
                <c:pt idx="90">
                  <c:v>989</c:v>
                </c:pt>
                <c:pt idx="91">
                  <c:v>551</c:v>
                </c:pt>
                <c:pt idx="92">
                  <c:v>378</c:v>
                </c:pt>
                <c:pt idx="93">
                  <c:v>327</c:v>
                </c:pt>
                <c:pt idx="94">
                  <c:v>291</c:v>
                </c:pt>
                <c:pt idx="95">
                  <c:v>816</c:v>
                </c:pt>
                <c:pt idx="96">
                  <c:v>980</c:v>
                </c:pt>
                <c:pt idx="97">
                  <c:v>782</c:v>
                </c:pt>
                <c:pt idx="98">
                  <c:v>717</c:v>
                </c:pt>
                <c:pt idx="99">
                  <c:v>363</c:v>
                </c:pt>
                <c:pt idx="100">
                  <c:v>203</c:v>
                </c:pt>
                <c:pt idx="101">
                  <c:v>579</c:v>
                </c:pt>
                <c:pt idx="102">
                  <c:v>693</c:v>
                </c:pt>
                <c:pt idx="103">
                  <c:v>582</c:v>
                </c:pt>
                <c:pt idx="104">
                  <c:v>467</c:v>
                </c:pt>
                <c:pt idx="105">
                  <c:v>512</c:v>
                </c:pt>
                <c:pt idx="106">
                  <c:v>246</c:v>
                </c:pt>
                <c:pt idx="107">
                  <c:v>143</c:v>
                </c:pt>
                <c:pt idx="108">
                  <c:v>466</c:v>
                </c:pt>
                <c:pt idx="109">
                  <c:v>486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6C-4866-B775-0CF9882990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ax val="450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83667020704E-2"/>
          <c:y val="0.1027162543096477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tx>
            <c:v>65+</c:v>
          </c:tx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Sheet1!$A$2:$A$205</c:f>
              <c:numCache>
                <c:formatCode>m/d/yyyy</c:formatCode>
                <c:ptCount val="204"/>
                <c:pt idx="0">
                  <c:v>44197</c:v>
                </c:pt>
                <c:pt idx="1">
                  <c:v>44198</c:v>
                </c:pt>
                <c:pt idx="2">
                  <c:v>44199</c:v>
                </c:pt>
                <c:pt idx="3">
                  <c:v>44200</c:v>
                </c:pt>
                <c:pt idx="4">
                  <c:v>44201</c:v>
                </c:pt>
                <c:pt idx="5">
                  <c:v>44202</c:v>
                </c:pt>
                <c:pt idx="6">
                  <c:v>44203</c:v>
                </c:pt>
                <c:pt idx="7">
                  <c:v>44204</c:v>
                </c:pt>
                <c:pt idx="8">
                  <c:v>44205</c:v>
                </c:pt>
                <c:pt idx="9">
                  <c:v>44206</c:v>
                </c:pt>
                <c:pt idx="10">
                  <c:v>44207</c:v>
                </c:pt>
                <c:pt idx="11">
                  <c:v>44208</c:v>
                </c:pt>
                <c:pt idx="12">
                  <c:v>44209</c:v>
                </c:pt>
                <c:pt idx="13">
                  <c:v>44210</c:v>
                </c:pt>
                <c:pt idx="14">
                  <c:v>44211</c:v>
                </c:pt>
                <c:pt idx="15">
                  <c:v>44212</c:v>
                </c:pt>
                <c:pt idx="16">
                  <c:v>44213</c:v>
                </c:pt>
                <c:pt idx="17">
                  <c:v>44214</c:v>
                </c:pt>
                <c:pt idx="18">
                  <c:v>44215</c:v>
                </c:pt>
                <c:pt idx="19">
                  <c:v>44216</c:v>
                </c:pt>
                <c:pt idx="20">
                  <c:v>44217</c:v>
                </c:pt>
                <c:pt idx="21">
                  <c:v>44218</c:v>
                </c:pt>
                <c:pt idx="22">
                  <c:v>44219</c:v>
                </c:pt>
                <c:pt idx="23">
                  <c:v>44220</c:v>
                </c:pt>
                <c:pt idx="24">
                  <c:v>44221</c:v>
                </c:pt>
                <c:pt idx="25">
                  <c:v>44222</c:v>
                </c:pt>
                <c:pt idx="26">
                  <c:v>44223</c:v>
                </c:pt>
                <c:pt idx="27">
                  <c:v>44224</c:v>
                </c:pt>
                <c:pt idx="28">
                  <c:v>44225</c:v>
                </c:pt>
                <c:pt idx="29">
                  <c:v>44226</c:v>
                </c:pt>
                <c:pt idx="30">
                  <c:v>44227</c:v>
                </c:pt>
                <c:pt idx="31">
                  <c:v>44228</c:v>
                </c:pt>
                <c:pt idx="32">
                  <c:v>44229</c:v>
                </c:pt>
                <c:pt idx="33">
                  <c:v>44230</c:v>
                </c:pt>
                <c:pt idx="34">
                  <c:v>44231</c:v>
                </c:pt>
                <c:pt idx="35">
                  <c:v>44232</c:v>
                </c:pt>
                <c:pt idx="36">
                  <c:v>44233</c:v>
                </c:pt>
                <c:pt idx="37">
                  <c:v>44234</c:v>
                </c:pt>
                <c:pt idx="38">
                  <c:v>44235</c:v>
                </c:pt>
                <c:pt idx="39">
                  <c:v>44236</c:v>
                </c:pt>
                <c:pt idx="40">
                  <c:v>44237</c:v>
                </c:pt>
                <c:pt idx="41">
                  <c:v>44238</c:v>
                </c:pt>
                <c:pt idx="42">
                  <c:v>44239</c:v>
                </c:pt>
                <c:pt idx="43">
                  <c:v>44240</c:v>
                </c:pt>
                <c:pt idx="44">
                  <c:v>44241</c:v>
                </c:pt>
                <c:pt idx="45">
                  <c:v>44242</c:v>
                </c:pt>
                <c:pt idx="46">
                  <c:v>44243</c:v>
                </c:pt>
                <c:pt idx="47">
                  <c:v>44244</c:v>
                </c:pt>
                <c:pt idx="48">
                  <c:v>44245</c:v>
                </c:pt>
                <c:pt idx="49">
                  <c:v>44246</c:v>
                </c:pt>
                <c:pt idx="50">
                  <c:v>44247</c:v>
                </c:pt>
                <c:pt idx="51">
                  <c:v>44248</c:v>
                </c:pt>
                <c:pt idx="52">
                  <c:v>44249</c:v>
                </c:pt>
                <c:pt idx="53">
                  <c:v>44250</c:v>
                </c:pt>
                <c:pt idx="54">
                  <c:v>44251</c:v>
                </c:pt>
                <c:pt idx="55">
                  <c:v>44252</c:v>
                </c:pt>
                <c:pt idx="56">
                  <c:v>44253</c:v>
                </c:pt>
                <c:pt idx="57">
                  <c:v>44254</c:v>
                </c:pt>
                <c:pt idx="58">
                  <c:v>44255</c:v>
                </c:pt>
                <c:pt idx="59">
                  <c:v>44256</c:v>
                </c:pt>
                <c:pt idx="60">
                  <c:v>44257</c:v>
                </c:pt>
                <c:pt idx="61">
                  <c:v>44258</c:v>
                </c:pt>
                <c:pt idx="62">
                  <c:v>44259</c:v>
                </c:pt>
                <c:pt idx="63">
                  <c:v>44260</c:v>
                </c:pt>
                <c:pt idx="64">
                  <c:v>44261</c:v>
                </c:pt>
                <c:pt idx="65">
                  <c:v>44262</c:v>
                </c:pt>
                <c:pt idx="66">
                  <c:v>44263</c:v>
                </c:pt>
                <c:pt idx="67">
                  <c:v>44264</c:v>
                </c:pt>
                <c:pt idx="68">
                  <c:v>44265</c:v>
                </c:pt>
                <c:pt idx="69">
                  <c:v>44266</c:v>
                </c:pt>
                <c:pt idx="70">
                  <c:v>44267</c:v>
                </c:pt>
                <c:pt idx="71">
                  <c:v>44268</c:v>
                </c:pt>
                <c:pt idx="72">
                  <c:v>44269</c:v>
                </c:pt>
                <c:pt idx="73">
                  <c:v>44270</c:v>
                </c:pt>
                <c:pt idx="74">
                  <c:v>44271</c:v>
                </c:pt>
                <c:pt idx="75">
                  <c:v>44272</c:v>
                </c:pt>
                <c:pt idx="76">
                  <c:v>44273</c:v>
                </c:pt>
                <c:pt idx="77">
                  <c:v>44274</c:v>
                </c:pt>
                <c:pt idx="78">
                  <c:v>44275</c:v>
                </c:pt>
                <c:pt idx="79">
                  <c:v>44276</c:v>
                </c:pt>
                <c:pt idx="80">
                  <c:v>44277</c:v>
                </c:pt>
                <c:pt idx="81">
                  <c:v>44278</c:v>
                </c:pt>
                <c:pt idx="82">
                  <c:v>44279</c:v>
                </c:pt>
                <c:pt idx="83">
                  <c:v>44280</c:v>
                </c:pt>
                <c:pt idx="84">
                  <c:v>44281</c:v>
                </c:pt>
                <c:pt idx="85">
                  <c:v>44282</c:v>
                </c:pt>
                <c:pt idx="86">
                  <c:v>44283</c:v>
                </c:pt>
                <c:pt idx="87">
                  <c:v>44284</c:v>
                </c:pt>
                <c:pt idx="88">
                  <c:v>44285</c:v>
                </c:pt>
                <c:pt idx="89">
                  <c:v>44286</c:v>
                </c:pt>
                <c:pt idx="90">
                  <c:v>44287</c:v>
                </c:pt>
                <c:pt idx="91">
                  <c:v>44288</c:v>
                </c:pt>
                <c:pt idx="92">
                  <c:v>44289</c:v>
                </c:pt>
                <c:pt idx="93">
                  <c:v>44290</c:v>
                </c:pt>
                <c:pt idx="94">
                  <c:v>44291</c:v>
                </c:pt>
                <c:pt idx="95">
                  <c:v>44292</c:v>
                </c:pt>
                <c:pt idx="96">
                  <c:v>44293</c:v>
                </c:pt>
                <c:pt idx="97">
                  <c:v>44294</c:v>
                </c:pt>
                <c:pt idx="98">
                  <c:v>44295</c:v>
                </c:pt>
                <c:pt idx="99">
                  <c:v>44296</c:v>
                </c:pt>
                <c:pt idx="100">
                  <c:v>44297</c:v>
                </c:pt>
                <c:pt idx="101">
                  <c:v>44298</c:v>
                </c:pt>
                <c:pt idx="102">
                  <c:v>44299</c:v>
                </c:pt>
                <c:pt idx="103">
                  <c:v>44300</c:v>
                </c:pt>
                <c:pt idx="104">
                  <c:v>44301</c:v>
                </c:pt>
                <c:pt idx="105">
                  <c:v>44302</c:v>
                </c:pt>
                <c:pt idx="106">
                  <c:v>44303</c:v>
                </c:pt>
                <c:pt idx="107">
                  <c:v>44304</c:v>
                </c:pt>
                <c:pt idx="108">
                  <c:v>44305</c:v>
                </c:pt>
                <c:pt idx="109">
                  <c:v>44306</c:v>
                </c:pt>
              </c:numCache>
            </c:numRef>
          </c:cat>
          <c:val>
            <c:numRef>
              <c:f>Sheet1!$B$2:$B$205</c:f>
              <c:numCache>
                <c:formatCode>General</c:formatCode>
                <c:ptCount val="204"/>
                <c:pt idx="0">
                  <c:v>755</c:v>
                </c:pt>
                <c:pt idx="1">
                  <c:v>1085</c:v>
                </c:pt>
                <c:pt idx="2">
                  <c:v>1163</c:v>
                </c:pt>
                <c:pt idx="3">
                  <c:v>2413</c:v>
                </c:pt>
                <c:pt idx="4">
                  <c:v>3136</c:v>
                </c:pt>
                <c:pt idx="5">
                  <c:v>3163</c:v>
                </c:pt>
                <c:pt idx="6">
                  <c:v>2944</c:v>
                </c:pt>
                <c:pt idx="7">
                  <c:v>2665</c:v>
                </c:pt>
                <c:pt idx="8">
                  <c:v>1664</c:v>
                </c:pt>
                <c:pt idx="9">
                  <c:v>813</c:v>
                </c:pt>
                <c:pt idx="10">
                  <c:v>1860</c:v>
                </c:pt>
                <c:pt idx="11">
                  <c:v>2027</c:v>
                </c:pt>
                <c:pt idx="12">
                  <c:v>2008</c:v>
                </c:pt>
                <c:pt idx="13">
                  <c:v>1496</c:v>
                </c:pt>
                <c:pt idx="14">
                  <c:v>1772</c:v>
                </c:pt>
                <c:pt idx="15">
                  <c:v>921</c:v>
                </c:pt>
                <c:pt idx="16">
                  <c:v>507</c:v>
                </c:pt>
                <c:pt idx="17">
                  <c:v>1340</c:v>
                </c:pt>
                <c:pt idx="18">
                  <c:v>1594</c:v>
                </c:pt>
                <c:pt idx="19">
                  <c:v>1487</c:v>
                </c:pt>
                <c:pt idx="20">
                  <c:v>1326</c:v>
                </c:pt>
                <c:pt idx="21">
                  <c:v>1478</c:v>
                </c:pt>
                <c:pt idx="22">
                  <c:v>723</c:v>
                </c:pt>
                <c:pt idx="23">
                  <c:v>411</c:v>
                </c:pt>
                <c:pt idx="24">
                  <c:v>1238</c:v>
                </c:pt>
                <c:pt idx="25">
                  <c:v>1411</c:v>
                </c:pt>
                <c:pt idx="26">
                  <c:v>1444</c:v>
                </c:pt>
                <c:pt idx="27">
                  <c:v>1327</c:v>
                </c:pt>
                <c:pt idx="28">
                  <c:v>1333</c:v>
                </c:pt>
                <c:pt idx="29">
                  <c:v>665</c:v>
                </c:pt>
                <c:pt idx="30">
                  <c:v>449</c:v>
                </c:pt>
                <c:pt idx="31">
                  <c:v>1202</c:v>
                </c:pt>
                <c:pt idx="32">
                  <c:v>1438</c:v>
                </c:pt>
                <c:pt idx="33">
                  <c:v>1432</c:v>
                </c:pt>
                <c:pt idx="34">
                  <c:v>1328</c:v>
                </c:pt>
                <c:pt idx="35">
                  <c:v>1412</c:v>
                </c:pt>
                <c:pt idx="36">
                  <c:v>771</c:v>
                </c:pt>
                <c:pt idx="37">
                  <c:v>448</c:v>
                </c:pt>
                <c:pt idx="38">
                  <c:v>1122</c:v>
                </c:pt>
                <c:pt idx="39">
                  <c:v>1466</c:v>
                </c:pt>
                <c:pt idx="40">
                  <c:v>1383</c:v>
                </c:pt>
                <c:pt idx="41">
                  <c:v>1387</c:v>
                </c:pt>
                <c:pt idx="42">
                  <c:v>1328</c:v>
                </c:pt>
                <c:pt idx="43">
                  <c:v>728</c:v>
                </c:pt>
                <c:pt idx="44">
                  <c:v>457</c:v>
                </c:pt>
                <c:pt idx="45">
                  <c:v>1302</c:v>
                </c:pt>
                <c:pt idx="46">
                  <c:v>1761</c:v>
                </c:pt>
                <c:pt idx="47">
                  <c:v>1459</c:v>
                </c:pt>
                <c:pt idx="48">
                  <c:v>1600</c:v>
                </c:pt>
                <c:pt idx="49">
                  <c:v>1717</c:v>
                </c:pt>
                <c:pt idx="50">
                  <c:v>945</c:v>
                </c:pt>
                <c:pt idx="51">
                  <c:v>581</c:v>
                </c:pt>
                <c:pt idx="52">
                  <c:v>1633</c:v>
                </c:pt>
                <c:pt idx="53">
                  <c:v>2109</c:v>
                </c:pt>
                <c:pt idx="54">
                  <c:v>1925</c:v>
                </c:pt>
                <c:pt idx="55">
                  <c:v>2007</c:v>
                </c:pt>
                <c:pt idx="56">
                  <c:v>2094</c:v>
                </c:pt>
                <c:pt idx="57">
                  <c:v>1051</c:v>
                </c:pt>
                <c:pt idx="58">
                  <c:v>657</c:v>
                </c:pt>
                <c:pt idx="59">
                  <c:v>1851</c:v>
                </c:pt>
                <c:pt idx="60">
                  <c:v>2400</c:v>
                </c:pt>
                <c:pt idx="61">
                  <c:v>2168</c:v>
                </c:pt>
                <c:pt idx="62">
                  <c:v>2054</c:v>
                </c:pt>
                <c:pt idx="63">
                  <c:v>1877</c:v>
                </c:pt>
                <c:pt idx="64">
                  <c:v>1311</c:v>
                </c:pt>
                <c:pt idx="65">
                  <c:v>645</c:v>
                </c:pt>
                <c:pt idx="66">
                  <c:v>1543</c:v>
                </c:pt>
                <c:pt idx="67">
                  <c:v>1984</c:v>
                </c:pt>
                <c:pt idx="68">
                  <c:v>2017</c:v>
                </c:pt>
                <c:pt idx="69">
                  <c:v>1628</c:v>
                </c:pt>
                <c:pt idx="70">
                  <c:v>2249</c:v>
                </c:pt>
                <c:pt idx="71">
                  <c:v>980</c:v>
                </c:pt>
                <c:pt idx="72">
                  <c:v>542</c:v>
                </c:pt>
                <c:pt idx="73">
                  <c:v>1624</c:v>
                </c:pt>
                <c:pt idx="74">
                  <c:v>2051</c:v>
                </c:pt>
                <c:pt idx="75">
                  <c:v>1788</c:v>
                </c:pt>
                <c:pt idx="76">
                  <c:v>1586</c:v>
                </c:pt>
                <c:pt idx="77">
                  <c:v>1430</c:v>
                </c:pt>
                <c:pt idx="78">
                  <c:v>843</c:v>
                </c:pt>
                <c:pt idx="79">
                  <c:v>440</c:v>
                </c:pt>
                <c:pt idx="80">
                  <c:v>1211</c:v>
                </c:pt>
                <c:pt idx="81">
                  <c:v>1622</c:v>
                </c:pt>
                <c:pt idx="82">
                  <c:v>1319</c:v>
                </c:pt>
                <c:pt idx="83">
                  <c:v>1288</c:v>
                </c:pt>
                <c:pt idx="84">
                  <c:v>1176</c:v>
                </c:pt>
                <c:pt idx="85">
                  <c:v>641</c:v>
                </c:pt>
                <c:pt idx="86">
                  <c:v>326</c:v>
                </c:pt>
                <c:pt idx="87">
                  <c:v>1117</c:v>
                </c:pt>
                <c:pt idx="88">
                  <c:v>1294</c:v>
                </c:pt>
                <c:pt idx="89">
                  <c:v>1193</c:v>
                </c:pt>
                <c:pt idx="90">
                  <c:v>989</c:v>
                </c:pt>
                <c:pt idx="91">
                  <c:v>551</c:v>
                </c:pt>
                <c:pt idx="92">
                  <c:v>378</c:v>
                </c:pt>
                <c:pt idx="93">
                  <c:v>327</c:v>
                </c:pt>
                <c:pt idx="94">
                  <c:v>291</c:v>
                </c:pt>
                <c:pt idx="95">
                  <c:v>816</c:v>
                </c:pt>
                <c:pt idx="96">
                  <c:v>980</c:v>
                </c:pt>
                <c:pt idx="97">
                  <c:v>782</c:v>
                </c:pt>
                <c:pt idx="98">
                  <c:v>717</c:v>
                </c:pt>
                <c:pt idx="99">
                  <c:v>363</c:v>
                </c:pt>
                <c:pt idx="100">
                  <c:v>203</c:v>
                </c:pt>
                <c:pt idx="101">
                  <c:v>579</c:v>
                </c:pt>
                <c:pt idx="102">
                  <c:v>693</c:v>
                </c:pt>
                <c:pt idx="103">
                  <c:v>582</c:v>
                </c:pt>
                <c:pt idx="104">
                  <c:v>467</c:v>
                </c:pt>
                <c:pt idx="105">
                  <c:v>512</c:v>
                </c:pt>
                <c:pt idx="106">
                  <c:v>246</c:v>
                </c:pt>
                <c:pt idx="107">
                  <c:v>143</c:v>
                </c:pt>
                <c:pt idx="108">
                  <c:v>466</c:v>
                </c:pt>
                <c:pt idx="109">
                  <c:v>486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2F-4F92-A33B-6CBE851DF9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ax val="450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691743527347279E-2"/>
          <c:y val="3.1245307675528175E-2"/>
          <c:w val="0.73928602709714164"/>
          <c:h val="0.79441885555168334"/>
        </c:manualLayout>
      </c:layout>
      <c:barChart>
        <c:barDir val="col"/>
        <c:grouping val="clustered"/>
        <c:varyColors val="0"/>
        <c:ser>
          <c:idx val="5"/>
          <c:order val="4"/>
          <c:tx>
            <c:v>Reálné hodnoty</c:v>
          </c:tx>
          <c:spPr>
            <a:solidFill>
              <a:schemeClr val="bg1">
                <a:lumMod val="65000"/>
              </a:schemeClr>
            </a:solidFill>
          </c:spPr>
          <c:invertIfNegative val="0"/>
          <c:dLbls>
            <c:numFmt formatCode="_-* #\ ##0_-;\-* #\ ##0_-;_-* &quot;&quot;??_-;_-@_-" sourceLinked="0"/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/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numRef>
              <c:f>Sheet1!$B$1:$FZ$1</c:f>
              <c:numCache>
                <c:formatCode>m/d/yyyy</c:formatCode>
                <c:ptCount val="181"/>
                <c:pt idx="0">
                  <c:v>44256</c:v>
                </c:pt>
                <c:pt idx="1">
                  <c:v>44257</c:v>
                </c:pt>
                <c:pt idx="2">
                  <c:v>44258</c:v>
                </c:pt>
                <c:pt idx="3">
                  <c:v>44259</c:v>
                </c:pt>
                <c:pt idx="4">
                  <c:v>44260</c:v>
                </c:pt>
                <c:pt idx="5">
                  <c:v>44261</c:v>
                </c:pt>
                <c:pt idx="6">
                  <c:v>44262</c:v>
                </c:pt>
                <c:pt idx="7">
                  <c:v>44263</c:v>
                </c:pt>
                <c:pt idx="8">
                  <c:v>44264</c:v>
                </c:pt>
                <c:pt idx="9">
                  <c:v>44265</c:v>
                </c:pt>
                <c:pt idx="10">
                  <c:v>44266</c:v>
                </c:pt>
                <c:pt idx="11">
                  <c:v>44267</c:v>
                </c:pt>
                <c:pt idx="12">
                  <c:v>44268</c:v>
                </c:pt>
                <c:pt idx="13">
                  <c:v>44269</c:v>
                </c:pt>
                <c:pt idx="14">
                  <c:v>44270</c:v>
                </c:pt>
                <c:pt idx="15">
                  <c:v>44271</c:v>
                </c:pt>
                <c:pt idx="16">
                  <c:v>44272</c:v>
                </c:pt>
                <c:pt idx="17">
                  <c:v>44273</c:v>
                </c:pt>
                <c:pt idx="18">
                  <c:v>44274</c:v>
                </c:pt>
                <c:pt idx="19">
                  <c:v>44275</c:v>
                </c:pt>
                <c:pt idx="20">
                  <c:v>44276</c:v>
                </c:pt>
                <c:pt idx="21">
                  <c:v>44277</c:v>
                </c:pt>
                <c:pt idx="22">
                  <c:v>44278</c:v>
                </c:pt>
                <c:pt idx="23">
                  <c:v>44279</c:v>
                </c:pt>
                <c:pt idx="24">
                  <c:v>44280</c:v>
                </c:pt>
                <c:pt idx="25">
                  <c:v>44281</c:v>
                </c:pt>
                <c:pt idx="26">
                  <c:v>44282</c:v>
                </c:pt>
                <c:pt idx="27">
                  <c:v>44283</c:v>
                </c:pt>
                <c:pt idx="28">
                  <c:v>44284</c:v>
                </c:pt>
                <c:pt idx="29">
                  <c:v>44285</c:v>
                </c:pt>
                <c:pt idx="30">
                  <c:v>44286</c:v>
                </c:pt>
                <c:pt idx="31">
                  <c:v>44287</c:v>
                </c:pt>
                <c:pt idx="32">
                  <c:v>44288</c:v>
                </c:pt>
                <c:pt idx="33">
                  <c:v>44289</c:v>
                </c:pt>
                <c:pt idx="34">
                  <c:v>44290</c:v>
                </c:pt>
                <c:pt idx="35">
                  <c:v>44291</c:v>
                </c:pt>
                <c:pt idx="36">
                  <c:v>44292</c:v>
                </c:pt>
                <c:pt idx="37">
                  <c:v>44293</c:v>
                </c:pt>
                <c:pt idx="38">
                  <c:v>44294</c:v>
                </c:pt>
                <c:pt idx="39">
                  <c:v>44295</c:v>
                </c:pt>
                <c:pt idx="40">
                  <c:v>44296</c:v>
                </c:pt>
                <c:pt idx="41">
                  <c:v>44297</c:v>
                </c:pt>
                <c:pt idx="42">
                  <c:v>44298</c:v>
                </c:pt>
                <c:pt idx="43">
                  <c:v>44299</c:v>
                </c:pt>
                <c:pt idx="44">
                  <c:v>44300</c:v>
                </c:pt>
                <c:pt idx="45">
                  <c:v>44301</c:v>
                </c:pt>
                <c:pt idx="46">
                  <c:v>44302</c:v>
                </c:pt>
                <c:pt idx="47">
                  <c:v>44303</c:v>
                </c:pt>
                <c:pt idx="48">
                  <c:v>44304</c:v>
                </c:pt>
                <c:pt idx="49">
                  <c:v>44305</c:v>
                </c:pt>
                <c:pt idx="50">
                  <c:v>44306</c:v>
                </c:pt>
                <c:pt idx="51">
                  <c:v>44307</c:v>
                </c:pt>
                <c:pt idx="52">
                  <c:v>44308</c:v>
                </c:pt>
                <c:pt idx="53">
                  <c:v>44309</c:v>
                </c:pt>
                <c:pt idx="54">
                  <c:v>44310</c:v>
                </c:pt>
                <c:pt idx="55">
                  <c:v>44311</c:v>
                </c:pt>
                <c:pt idx="56">
                  <c:v>44312</c:v>
                </c:pt>
                <c:pt idx="57">
                  <c:v>44313</c:v>
                </c:pt>
                <c:pt idx="58">
                  <c:v>44314</c:v>
                </c:pt>
                <c:pt idx="59">
                  <c:v>44315</c:v>
                </c:pt>
                <c:pt idx="60">
                  <c:v>44316</c:v>
                </c:pt>
              </c:numCache>
            </c:numRef>
          </c:cat>
          <c:val>
            <c:numRef>
              <c:f>Sheet1!$B$7:$FZ$7</c:f>
              <c:numCache>
                <c:formatCode>General</c:formatCode>
                <c:ptCount val="181"/>
                <c:pt idx="0">
                  <c:v>8255</c:v>
                </c:pt>
                <c:pt idx="1">
                  <c:v>8436</c:v>
                </c:pt>
                <c:pt idx="2">
                  <c:v>8381</c:v>
                </c:pt>
                <c:pt idx="3">
                  <c:v>8386</c:v>
                </c:pt>
                <c:pt idx="4">
                  <c:v>8448</c:v>
                </c:pt>
                <c:pt idx="5">
                  <c:v>8106</c:v>
                </c:pt>
                <c:pt idx="6">
                  <c:v>8332</c:v>
                </c:pt>
                <c:pt idx="7">
                  <c:v>9006</c:v>
                </c:pt>
                <c:pt idx="8">
                  <c:v>8981</c:v>
                </c:pt>
                <c:pt idx="9">
                  <c:v>9003</c:v>
                </c:pt>
                <c:pt idx="10">
                  <c:v>8965</c:v>
                </c:pt>
                <c:pt idx="11">
                  <c:v>8933</c:v>
                </c:pt>
                <c:pt idx="12">
                  <c:v>8533</c:v>
                </c:pt>
                <c:pt idx="13">
                  <c:v>8747</c:v>
                </c:pt>
                <c:pt idx="14">
                  <c:v>9463</c:v>
                </c:pt>
                <c:pt idx="15">
                  <c:v>9331</c:v>
                </c:pt>
                <c:pt idx="16">
                  <c:v>9162</c:v>
                </c:pt>
                <c:pt idx="17">
                  <c:v>8959</c:v>
                </c:pt>
                <c:pt idx="18">
                  <c:v>8768</c:v>
                </c:pt>
                <c:pt idx="19">
                  <c:v>8212</c:v>
                </c:pt>
                <c:pt idx="20">
                  <c:v>8325</c:v>
                </c:pt>
                <c:pt idx="21">
                  <c:v>8962</c:v>
                </c:pt>
                <c:pt idx="22">
                  <c:v>8630</c:v>
                </c:pt>
                <c:pt idx="23">
                  <c:v>8315</c:v>
                </c:pt>
                <c:pt idx="24">
                  <c:v>8162</c:v>
                </c:pt>
                <c:pt idx="25">
                  <c:v>8037</c:v>
                </c:pt>
                <c:pt idx="26">
                  <c:v>7516</c:v>
                </c:pt>
                <c:pt idx="27">
                  <c:v>7567</c:v>
                </c:pt>
                <c:pt idx="28">
                  <c:v>8105</c:v>
                </c:pt>
                <c:pt idx="29">
                  <c:v>7836</c:v>
                </c:pt>
                <c:pt idx="30">
                  <c:v>7516</c:v>
                </c:pt>
                <c:pt idx="31">
                  <c:v>7215</c:v>
                </c:pt>
                <c:pt idx="32">
                  <c:v>6389</c:v>
                </c:pt>
                <c:pt idx="33">
                  <c:v>6235</c:v>
                </c:pt>
                <c:pt idx="34">
                  <c:v>6330</c:v>
                </c:pt>
                <c:pt idx="35">
                  <c:v>6404</c:v>
                </c:pt>
                <c:pt idx="36">
                  <c:v>7082</c:v>
                </c:pt>
                <c:pt idx="37">
                  <c:v>6724</c:v>
                </c:pt>
                <c:pt idx="38">
                  <c:v>6248</c:v>
                </c:pt>
                <c:pt idx="39">
                  <c:v>5938</c:v>
                </c:pt>
                <c:pt idx="40">
                  <c:v>5303</c:v>
                </c:pt>
                <c:pt idx="41">
                  <c:v>5259</c:v>
                </c:pt>
                <c:pt idx="42">
                  <c:v>5559</c:v>
                </c:pt>
                <c:pt idx="43">
                  <c:v>5245</c:v>
                </c:pt>
                <c:pt idx="44">
                  <c:v>4956</c:v>
                </c:pt>
                <c:pt idx="45">
                  <c:v>4689</c:v>
                </c:pt>
                <c:pt idx="46">
                  <c:v>4437</c:v>
                </c:pt>
                <c:pt idx="47">
                  <c:v>4022</c:v>
                </c:pt>
                <c:pt idx="48">
                  <c:v>4044</c:v>
                </c:pt>
                <c:pt idx="49">
                  <c:v>4306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04-4534-8499-404B3C80ED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98003144"/>
        <c:axId val="298003536"/>
      </c:barChart>
      <c:lineChart>
        <c:grouping val="standard"/>
        <c:varyColors val="0"/>
        <c:ser>
          <c:idx val="3"/>
          <c:order val="0"/>
          <c:tx>
            <c:v>R = 0,75</c:v>
          </c:tx>
          <c:spPr>
            <a:ln w="28575">
              <a:solidFill>
                <a:schemeClr val="accent4"/>
              </a:solidFill>
            </a:ln>
          </c:spPr>
          <c:marker>
            <c:symbol val="none"/>
          </c:marker>
          <c:cat>
            <c:numRef>
              <c:f>Sheet1!$B$1:$FZ$1</c:f>
              <c:numCache>
                <c:formatCode>m/d/yyyy</c:formatCode>
                <c:ptCount val="181"/>
                <c:pt idx="0">
                  <c:v>44256</c:v>
                </c:pt>
                <c:pt idx="1">
                  <c:v>44257</c:v>
                </c:pt>
                <c:pt idx="2">
                  <c:v>44258</c:v>
                </c:pt>
                <c:pt idx="3">
                  <c:v>44259</c:v>
                </c:pt>
                <c:pt idx="4">
                  <c:v>44260</c:v>
                </c:pt>
                <c:pt idx="5">
                  <c:v>44261</c:v>
                </c:pt>
                <c:pt idx="6">
                  <c:v>44262</c:v>
                </c:pt>
                <c:pt idx="7">
                  <c:v>44263</c:v>
                </c:pt>
                <c:pt idx="8">
                  <c:v>44264</c:v>
                </c:pt>
                <c:pt idx="9">
                  <c:v>44265</c:v>
                </c:pt>
                <c:pt idx="10">
                  <c:v>44266</c:v>
                </c:pt>
                <c:pt idx="11">
                  <c:v>44267</c:v>
                </c:pt>
                <c:pt idx="12">
                  <c:v>44268</c:v>
                </c:pt>
                <c:pt idx="13">
                  <c:v>44269</c:v>
                </c:pt>
                <c:pt idx="14">
                  <c:v>44270</c:v>
                </c:pt>
                <c:pt idx="15">
                  <c:v>44271</c:v>
                </c:pt>
                <c:pt idx="16">
                  <c:v>44272</c:v>
                </c:pt>
                <c:pt idx="17">
                  <c:v>44273</c:v>
                </c:pt>
                <c:pt idx="18">
                  <c:v>44274</c:v>
                </c:pt>
                <c:pt idx="19">
                  <c:v>44275</c:v>
                </c:pt>
                <c:pt idx="20">
                  <c:v>44276</c:v>
                </c:pt>
                <c:pt idx="21">
                  <c:v>44277</c:v>
                </c:pt>
                <c:pt idx="22">
                  <c:v>44278</c:v>
                </c:pt>
                <c:pt idx="23">
                  <c:v>44279</c:v>
                </c:pt>
                <c:pt idx="24">
                  <c:v>44280</c:v>
                </c:pt>
                <c:pt idx="25">
                  <c:v>44281</c:v>
                </c:pt>
                <c:pt idx="26">
                  <c:v>44282</c:v>
                </c:pt>
                <c:pt idx="27">
                  <c:v>44283</c:v>
                </c:pt>
                <c:pt idx="28">
                  <c:v>44284</c:v>
                </c:pt>
                <c:pt idx="29">
                  <c:v>44285</c:v>
                </c:pt>
                <c:pt idx="30">
                  <c:v>44286</c:v>
                </c:pt>
                <c:pt idx="31">
                  <c:v>44287</c:v>
                </c:pt>
                <c:pt idx="32">
                  <c:v>44288</c:v>
                </c:pt>
                <c:pt idx="33">
                  <c:v>44289</c:v>
                </c:pt>
                <c:pt idx="34">
                  <c:v>44290</c:v>
                </c:pt>
                <c:pt idx="35">
                  <c:v>44291</c:v>
                </c:pt>
                <c:pt idx="36">
                  <c:v>44292</c:v>
                </c:pt>
                <c:pt idx="37">
                  <c:v>44293</c:v>
                </c:pt>
                <c:pt idx="38">
                  <c:v>44294</c:v>
                </c:pt>
                <c:pt idx="39">
                  <c:v>44295</c:v>
                </c:pt>
                <c:pt idx="40">
                  <c:v>44296</c:v>
                </c:pt>
                <c:pt idx="41">
                  <c:v>44297</c:v>
                </c:pt>
                <c:pt idx="42">
                  <c:v>44298</c:v>
                </c:pt>
                <c:pt idx="43">
                  <c:v>44299</c:v>
                </c:pt>
                <c:pt idx="44">
                  <c:v>44300</c:v>
                </c:pt>
                <c:pt idx="45">
                  <c:v>44301</c:v>
                </c:pt>
                <c:pt idx="46">
                  <c:v>44302</c:v>
                </c:pt>
                <c:pt idx="47">
                  <c:v>44303</c:v>
                </c:pt>
                <c:pt idx="48">
                  <c:v>44304</c:v>
                </c:pt>
                <c:pt idx="49">
                  <c:v>44305</c:v>
                </c:pt>
                <c:pt idx="50">
                  <c:v>44306</c:v>
                </c:pt>
                <c:pt idx="51">
                  <c:v>44307</c:v>
                </c:pt>
                <c:pt idx="52">
                  <c:v>44308</c:v>
                </c:pt>
                <c:pt idx="53">
                  <c:v>44309</c:v>
                </c:pt>
                <c:pt idx="54">
                  <c:v>44310</c:v>
                </c:pt>
                <c:pt idx="55">
                  <c:v>44311</c:v>
                </c:pt>
                <c:pt idx="56">
                  <c:v>44312</c:v>
                </c:pt>
                <c:pt idx="57">
                  <c:v>44313</c:v>
                </c:pt>
                <c:pt idx="58">
                  <c:v>44314</c:v>
                </c:pt>
                <c:pt idx="59">
                  <c:v>44315</c:v>
                </c:pt>
                <c:pt idx="60">
                  <c:v>44316</c:v>
                </c:pt>
              </c:numCache>
            </c:numRef>
          </c:cat>
          <c:val>
            <c:numRef>
              <c:f>Sheet1!$B$2:$FZ$2</c:f>
              <c:numCache>
                <c:formatCode>General</c:formatCode>
                <c:ptCount val="181"/>
                <c:pt idx="31">
                  <c:v>7346.4879573838834</c:v>
                </c:pt>
                <c:pt idx="32">
                  <c:v>7170.0064377452973</c:v>
                </c:pt>
                <c:pt idx="33">
                  <c:v>6989.7877903759017</c:v>
                </c:pt>
                <c:pt idx="34">
                  <c:v>6815.2995642743736</c:v>
                </c:pt>
                <c:pt idx="35">
                  <c:v>6643.7396875911763</c:v>
                </c:pt>
                <c:pt idx="36">
                  <c:v>6471.8590522637969</c:v>
                </c:pt>
                <c:pt idx="37">
                  <c:v>6301.9657010734736</c:v>
                </c:pt>
                <c:pt idx="38">
                  <c:v>6130.7964568235693</c:v>
                </c:pt>
                <c:pt idx="39">
                  <c:v>5955.6341215840475</c:v>
                </c:pt>
                <c:pt idx="40">
                  <c:v>5779.1811987865312</c:v>
                </c:pt>
                <c:pt idx="41">
                  <c:v>5603.0466812152017</c:v>
                </c:pt>
                <c:pt idx="42">
                  <c:v>5424.4975767620335</c:v>
                </c:pt>
                <c:pt idx="43">
                  <c:v>5242.6157862713262</c:v>
                </c:pt>
                <c:pt idx="44">
                  <c:v>5059.6774939008719</c:v>
                </c:pt>
                <c:pt idx="45">
                  <c:v>4876.989409061167</c:v>
                </c:pt>
                <c:pt idx="46">
                  <c:v>4696.2160513404879</c:v>
                </c:pt>
                <c:pt idx="47">
                  <c:v>4518.0856342378856</c:v>
                </c:pt>
                <c:pt idx="48">
                  <c:v>4342.538385775586</c:v>
                </c:pt>
                <c:pt idx="49">
                  <c:v>4168.230104141684</c:v>
                </c:pt>
                <c:pt idx="50">
                  <c:v>3996.1161037365364</c:v>
                </c:pt>
                <c:pt idx="51">
                  <c:v>3828.035495509002</c:v>
                </c:pt>
                <c:pt idx="52">
                  <c:v>3664.4067003691898</c:v>
                </c:pt>
                <c:pt idx="53">
                  <c:v>3505.8406400109211</c:v>
                </c:pt>
                <c:pt idx="54">
                  <c:v>3352.1608032909389</c:v>
                </c:pt>
                <c:pt idx="55">
                  <c:v>3203.816005256851</c:v>
                </c:pt>
                <c:pt idx="56">
                  <c:v>3060.3014328954155</c:v>
                </c:pt>
                <c:pt idx="57">
                  <c:v>2921.9641476191214</c:v>
                </c:pt>
                <c:pt idx="58">
                  <c:v>2788.7865861819605</c:v>
                </c:pt>
                <c:pt idx="59">
                  <c:v>2660.5743671930536</c:v>
                </c:pt>
                <c:pt idx="60">
                  <c:v>2537.6133914134343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504-4534-8499-404B3C80EDB0}"/>
            </c:ext>
          </c:extLst>
        </c:ser>
        <c:ser>
          <c:idx val="2"/>
          <c:order val="1"/>
          <c:tx>
            <c:v>R = 0,85</c:v>
          </c:tx>
          <c:spPr>
            <a:ln w="28575" cap="rnd">
              <a:solidFill>
                <a:srgbClr val="FF660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Sheet1!$B$1:$FZ$1</c:f>
              <c:numCache>
                <c:formatCode>m/d/yyyy</c:formatCode>
                <c:ptCount val="181"/>
                <c:pt idx="0">
                  <c:v>44256</c:v>
                </c:pt>
                <c:pt idx="1">
                  <c:v>44257</c:v>
                </c:pt>
                <c:pt idx="2">
                  <c:v>44258</c:v>
                </c:pt>
                <c:pt idx="3">
                  <c:v>44259</c:v>
                </c:pt>
                <c:pt idx="4">
                  <c:v>44260</c:v>
                </c:pt>
                <c:pt idx="5">
                  <c:v>44261</c:v>
                </c:pt>
                <c:pt idx="6">
                  <c:v>44262</c:v>
                </c:pt>
                <c:pt idx="7">
                  <c:v>44263</c:v>
                </c:pt>
                <c:pt idx="8">
                  <c:v>44264</c:v>
                </c:pt>
                <c:pt idx="9">
                  <c:v>44265</c:v>
                </c:pt>
                <c:pt idx="10">
                  <c:v>44266</c:v>
                </c:pt>
                <c:pt idx="11">
                  <c:v>44267</c:v>
                </c:pt>
                <c:pt idx="12">
                  <c:v>44268</c:v>
                </c:pt>
                <c:pt idx="13">
                  <c:v>44269</c:v>
                </c:pt>
                <c:pt idx="14">
                  <c:v>44270</c:v>
                </c:pt>
                <c:pt idx="15">
                  <c:v>44271</c:v>
                </c:pt>
                <c:pt idx="16">
                  <c:v>44272</c:v>
                </c:pt>
                <c:pt idx="17">
                  <c:v>44273</c:v>
                </c:pt>
                <c:pt idx="18">
                  <c:v>44274</c:v>
                </c:pt>
                <c:pt idx="19">
                  <c:v>44275</c:v>
                </c:pt>
                <c:pt idx="20">
                  <c:v>44276</c:v>
                </c:pt>
                <c:pt idx="21">
                  <c:v>44277</c:v>
                </c:pt>
                <c:pt idx="22">
                  <c:v>44278</c:v>
                </c:pt>
                <c:pt idx="23">
                  <c:v>44279</c:v>
                </c:pt>
                <c:pt idx="24">
                  <c:v>44280</c:v>
                </c:pt>
                <c:pt idx="25">
                  <c:v>44281</c:v>
                </c:pt>
                <c:pt idx="26">
                  <c:v>44282</c:v>
                </c:pt>
                <c:pt idx="27">
                  <c:v>44283</c:v>
                </c:pt>
                <c:pt idx="28">
                  <c:v>44284</c:v>
                </c:pt>
                <c:pt idx="29">
                  <c:v>44285</c:v>
                </c:pt>
                <c:pt idx="30">
                  <c:v>44286</c:v>
                </c:pt>
                <c:pt idx="31">
                  <c:v>44287</c:v>
                </c:pt>
                <c:pt idx="32">
                  <c:v>44288</c:v>
                </c:pt>
                <c:pt idx="33">
                  <c:v>44289</c:v>
                </c:pt>
                <c:pt idx="34">
                  <c:v>44290</c:v>
                </c:pt>
                <c:pt idx="35">
                  <c:v>44291</c:v>
                </c:pt>
                <c:pt idx="36">
                  <c:v>44292</c:v>
                </c:pt>
                <c:pt idx="37">
                  <c:v>44293</c:v>
                </c:pt>
                <c:pt idx="38">
                  <c:v>44294</c:v>
                </c:pt>
                <c:pt idx="39">
                  <c:v>44295</c:v>
                </c:pt>
                <c:pt idx="40">
                  <c:v>44296</c:v>
                </c:pt>
                <c:pt idx="41">
                  <c:v>44297</c:v>
                </c:pt>
                <c:pt idx="42">
                  <c:v>44298</c:v>
                </c:pt>
                <c:pt idx="43">
                  <c:v>44299</c:v>
                </c:pt>
                <c:pt idx="44">
                  <c:v>44300</c:v>
                </c:pt>
                <c:pt idx="45">
                  <c:v>44301</c:v>
                </c:pt>
                <c:pt idx="46">
                  <c:v>44302</c:v>
                </c:pt>
                <c:pt idx="47">
                  <c:v>44303</c:v>
                </c:pt>
                <c:pt idx="48">
                  <c:v>44304</c:v>
                </c:pt>
                <c:pt idx="49">
                  <c:v>44305</c:v>
                </c:pt>
                <c:pt idx="50">
                  <c:v>44306</c:v>
                </c:pt>
                <c:pt idx="51">
                  <c:v>44307</c:v>
                </c:pt>
                <c:pt idx="52">
                  <c:v>44308</c:v>
                </c:pt>
                <c:pt idx="53">
                  <c:v>44309</c:v>
                </c:pt>
                <c:pt idx="54">
                  <c:v>44310</c:v>
                </c:pt>
                <c:pt idx="55">
                  <c:v>44311</c:v>
                </c:pt>
                <c:pt idx="56">
                  <c:v>44312</c:v>
                </c:pt>
                <c:pt idx="57">
                  <c:v>44313</c:v>
                </c:pt>
                <c:pt idx="58">
                  <c:v>44314</c:v>
                </c:pt>
                <c:pt idx="59">
                  <c:v>44315</c:v>
                </c:pt>
                <c:pt idx="60">
                  <c:v>44316</c:v>
                </c:pt>
              </c:numCache>
            </c:numRef>
          </c:cat>
          <c:val>
            <c:numRef>
              <c:f>Sheet1!$B$3:$FZ$3</c:f>
              <c:numCache>
                <c:formatCode>General</c:formatCode>
                <c:ptCount val="181"/>
                <c:pt idx="31">
                  <c:v>7359.1487400988754</c:v>
                </c:pt>
                <c:pt idx="32">
                  <c:v>7205.0885308419947</c:v>
                </c:pt>
                <c:pt idx="33">
                  <c:v>7053.3694681235784</c:v>
                </c:pt>
                <c:pt idx="34">
                  <c:v>6911.0531346519101</c:v>
                </c:pt>
                <c:pt idx="35">
                  <c:v>6776.1091415651281</c:v>
                </c:pt>
                <c:pt idx="36">
                  <c:v>6646.1347401229223</c:v>
                </c:pt>
                <c:pt idx="37">
                  <c:v>6523.895107159472</c:v>
                </c:pt>
                <c:pt idx="38">
                  <c:v>6406.2383290128155</c:v>
                </c:pt>
                <c:pt idx="39">
                  <c:v>6288.142417912637</c:v>
                </c:pt>
                <c:pt idx="40">
                  <c:v>6170.9172249777539</c:v>
                </c:pt>
                <c:pt idx="41">
                  <c:v>6055.4780215670071</c:v>
                </c:pt>
                <c:pt idx="42">
                  <c:v>5938.7968252177707</c:v>
                </c:pt>
                <c:pt idx="43">
                  <c:v>5819.3191674173222</c:v>
                </c:pt>
                <c:pt idx="44">
                  <c:v>5698.6855597230287</c:v>
                </c:pt>
                <c:pt idx="45">
                  <c:v>5577.4418957254657</c:v>
                </c:pt>
                <c:pt idx="46">
                  <c:v>5456.3998734071538</c:v>
                </c:pt>
                <c:pt idx="47">
                  <c:v>5335.9384743855671</c:v>
                </c:pt>
                <c:pt idx="48">
                  <c:v>5215.7856838108237</c:v>
                </c:pt>
                <c:pt idx="49">
                  <c:v>5094.4383769703891</c:v>
                </c:pt>
                <c:pt idx="50">
                  <c:v>4972.623913851663</c:v>
                </c:pt>
                <c:pt idx="51">
                  <c:v>4851.8472203581823</c:v>
                </c:pt>
                <c:pt idx="52">
                  <c:v>4732.3085922125483</c:v>
                </c:pt>
                <c:pt idx="53">
                  <c:v>4614.4749860336451</c:v>
                </c:pt>
                <c:pt idx="54">
                  <c:v>4498.2354309702605</c:v>
                </c:pt>
                <c:pt idx="55">
                  <c:v>4384.1393230382091</c:v>
                </c:pt>
                <c:pt idx="56">
                  <c:v>4271.6854349783744</c:v>
                </c:pt>
                <c:pt idx="57">
                  <c:v>4161.2590118095832</c:v>
                </c:pt>
                <c:pt idx="58">
                  <c:v>4052.9094442847068</c:v>
                </c:pt>
                <c:pt idx="59">
                  <c:v>3946.5181470008201</c:v>
                </c:pt>
                <c:pt idx="60">
                  <c:v>3842.5096044303127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504-4534-8499-404B3C80EDB0}"/>
            </c:ext>
          </c:extLst>
        </c:ser>
        <c:ser>
          <c:idx val="1"/>
          <c:order val="2"/>
          <c:tx>
            <c:v>R = 0,95</c:v>
          </c:tx>
          <c:spPr>
            <a:ln w="28575" cap="rnd">
              <a:solidFill>
                <a:srgbClr val="C0000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Sheet1!$B$1:$FZ$1</c:f>
              <c:numCache>
                <c:formatCode>m/d/yyyy</c:formatCode>
                <c:ptCount val="181"/>
                <c:pt idx="0">
                  <c:v>44256</c:v>
                </c:pt>
                <c:pt idx="1">
                  <c:v>44257</c:v>
                </c:pt>
                <c:pt idx="2">
                  <c:v>44258</c:v>
                </c:pt>
                <c:pt idx="3">
                  <c:v>44259</c:v>
                </c:pt>
                <c:pt idx="4">
                  <c:v>44260</c:v>
                </c:pt>
                <c:pt idx="5">
                  <c:v>44261</c:v>
                </c:pt>
                <c:pt idx="6">
                  <c:v>44262</c:v>
                </c:pt>
                <c:pt idx="7">
                  <c:v>44263</c:v>
                </c:pt>
                <c:pt idx="8">
                  <c:v>44264</c:v>
                </c:pt>
                <c:pt idx="9">
                  <c:v>44265</c:v>
                </c:pt>
                <c:pt idx="10">
                  <c:v>44266</c:v>
                </c:pt>
                <c:pt idx="11">
                  <c:v>44267</c:v>
                </c:pt>
                <c:pt idx="12">
                  <c:v>44268</c:v>
                </c:pt>
                <c:pt idx="13">
                  <c:v>44269</c:v>
                </c:pt>
                <c:pt idx="14">
                  <c:v>44270</c:v>
                </c:pt>
                <c:pt idx="15">
                  <c:v>44271</c:v>
                </c:pt>
                <c:pt idx="16">
                  <c:v>44272</c:v>
                </c:pt>
                <c:pt idx="17">
                  <c:v>44273</c:v>
                </c:pt>
                <c:pt idx="18">
                  <c:v>44274</c:v>
                </c:pt>
                <c:pt idx="19">
                  <c:v>44275</c:v>
                </c:pt>
                <c:pt idx="20">
                  <c:v>44276</c:v>
                </c:pt>
                <c:pt idx="21">
                  <c:v>44277</c:v>
                </c:pt>
                <c:pt idx="22">
                  <c:v>44278</c:v>
                </c:pt>
                <c:pt idx="23">
                  <c:v>44279</c:v>
                </c:pt>
                <c:pt idx="24">
                  <c:v>44280</c:v>
                </c:pt>
                <c:pt idx="25">
                  <c:v>44281</c:v>
                </c:pt>
                <c:pt idx="26">
                  <c:v>44282</c:v>
                </c:pt>
                <c:pt idx="27">
                  <c:v>44283</c:v>
                </c:pt>
                <c:pt idx="28">
                  <c:v>44284</c:v>
                </c:pt>
                <c:pt idx="29">
                  <c:v>44285</c:v>
                </c:pt>
                <c:pt idx="30">
                  <c:v>44286</c:v>
                </c:pt>
                <c:pt idx="31">
                  <c:v>44287</c:v>
                </c:pt>
                <c:pt idx="32">
                  <c:v>44288</c:v>
                </c:pt>
                <c:pt idx="33">
                  <c:v>44289</c:v>
                </c:pt>
                <c:pt idx="34">
                  <c:v>44290</c:v>
                </c:pt>
                <c:pt idx="35">
                  <c:v>44291</c:v>
                </c:pt>
                <c:pt idx="36">
                  <c:v>44292</c:v>
                </c:pt>
                <c:pt idx="37">
                  <c:v>44293</c:v>
                </c:pt>
                <c:pt idx="38">
                  <c:v>44294</c:v>
                </c:pt>
                <c:pt idx="39">
                  <c:v>44295</c:v>
                </c:pt>
                <c:pt idx="40">
                  <c:v>44296</c:v>
                </c:pt>
                <c:pt idx="41">
                  <c:v>44297</c:v>
                </c:pt>
                <c:pt idx="42">
                  <c:v>44298</c:v>
                </c:pt>
                <c:pt idx="43">
                  <c:v>44299</c:v>
                </c:pt>
                <c:pt idx="44">
                  <c:v>44300</c:v>
                </c:pt>
                <c:pt idx="45">
                  <c:v>44301</c:v>
                </c:pt>
                <c:pt idx="46">
                  <c:v>44302</c:v>
                </c:pt>
                <c:pt idx="47">
                  <c:v>44303</c:v>
                </c:pt>
                <c:pt idx="48">
                  <c:v>44304</c:v>
                </c:pt>
                <c:pt idx="49">
                  <c:v>44305</c:v>
                </c:pt>
                <c:pt idx="50">
                  <c:v>44306</c:v>
                </c:pt>
                <c:pt idx="51">
                  <c:v>44307</c:v>
                </c:pt>
                <c:pt idx="52">
                  <c:v>44308</c:v>
                </c:pt>
                <c:pt idx="53">
                  <c:v>44309</c:v>
                </c:pt>
                <c:pt idx="54">
                  <c:v>44310</c:v>
                </c:pt>
                <c:pt idx="55">
                  <c:v>44311</c:v>
                </c:pt>
                <c:pt idx="56">
                  <c:v>44312</c:v>
                </c:pt>
                <c:pt idx="57">
                  <c:v>44313</c:v>
                </c:pt>
                <c:pt idx="58">
                  <c:v>44314</c:v>
                </c:pt>
                <c:pt idx="59">
                  <c:v>44315</c:v>
                </c:pt>
                <c:pt idx="60">
                  <c:v>44316</c:v>
                </c:pt>
              </c:numCache>
            </c:numRef>
          </c:cat>
          <c:val>
            <c:numRef>
              <c:f>Sheet1!$B$4:$FZ$4</c:f>
              <c:numCache>
                <c:formatCode>General</c:formatCode>
                <c:ptCount val="181"/>
                <c:pt idx="31">
                  <c:v>7371.80952281387</c:v>
                </c:pt>
                <c:pt idx="32">
                  <c:v>7240.2104377208161</c:v>
                </c:pt>
                <c:pt idx="33">
                  <c:v>7117.0779933943268</c:v>
                </c:pt>
                <c:pt idx="34">
                  <c:v>7006.9896895826942</c:v>
                </c:pt>
                <c:pt idx="35">
                  <c:v>6909.3497764030908</c:v>
                </c:pt>
                <c:pt idx="36">
                  <c:v>6823.0439394995847</c:v>
                </c:pt>
                <c:pt idx="37">
                  <c:v>6751.6569816162273</c:v>
                </c:pt>
                <c:pt idx="38">
                  <c:v>6692.3068667328498</c:v>
                </c:pt>
                <c:pt idx="39">
                  <c:v>6637.5106256231893</c:v>
                </c:pt>
                <c:pt idx="40">
                  <c:v>6587.0938183800581</c:v>
                </c:pt>
                <c:pt idx="41">
                  <c:v>6541.5941291713798</c:v>
                </c:pt>
                <c:pt idx="42">
                  <c:v>6498.1469237986676</c:v>
                </c:pt>
                <c:pt idx="43">
                  <c:v>6454.8632429166037</c:v>
                </c:pt>
                <c:pt idx="44">
                  <c:v>6412.5304278255144</c:v>
                </c:pt>
                <c:pt idx="45">
                  <c:v>6370.8005267828094</c:v>
                </c:pt>
                <c:pt idx="46">
                  <c:v>6329.613770872741</c:v>
                </c:pt>
                <c:pt idx="47">
                  <c:v>6288.9917878197111</c:v>
                </c:pt>
                <c:pt idx="48">
                  <c:v>6248.561465378255</c:v>
                </c:pt>
                <c:pt idx="49">
                  <c:v>6206.6689206612764</c:v>
                </c:pt>
                <c:pt idx="50">
                  <c:v>6163.518700866417</c:v>
                </c:pt>
                <c:pt idx="51">
                  <c:v>6120.1656733168611</c:v>
                </c:pt>
                <c:pt idx="52">
                  <c:v>6076.5031273307877</c:v>
                </c:pt>
                <c:pt idx="53">
                  <c:v>6032.8033107301353</c:v>
                </c:pt>
                <c:pt idx="54">
                  <c:v>5988.9062310083582</c:v>
                </c:pt>
                <c:pt idx="55">
                  <c:v>5945.3046391626867</c:v>
                </c:pt>
                <c:pt idx="56">
                  <c:v>5901.4128922168784</c:v>
                </c:pt>
                <c:pt idx="57">
                  <c:v>5857.4566871165125</c:v>
                </c:pt>
                <c:pt idx="58">
                  <c:v>5813.4209416048061</c:v>
                </c:pt>
                <c:pt idx="59">
                  <c:v>5769.1524804969513</c:v>
                </c:pt>
                <c:pt idx="60">
                  <c:v>5725.0786672808117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504-4534-8499-404B3C80EDB0}"/>
            </c:ext>
          </c:extLst>
        </c:ser>
        <c:ser>
          <c:idx val="4"/>
          <c:order val="3"/>
          <c:tx>
            <c:v>Maximální počet pacientů s COVID-19 na lůžkách za období říjen/listopad 2020</c:v>
          </c:tx>
          <c:spPr>
            <a:ln>
              <a:solidFill>
                <a:schemeClr val="tx1"/>
              </a:solidFill>
              <a:prstDash val="sysDot"/>
            </a:ln>
          </c:spPr>
          <c:marker>
            <c:symbol val="none"/>
          </c:marker>
          <c:cat>
            <c:numRef>
              <c:f>Sheet1!$B$1:$FZ$1</c:f>
              <c:numCache>
                <c:formatCode>m/d/yyyy</c:formatCode>
                <c:ptCount val="181"/>
                <c:pt idx="0">
                  <c:v>44256</c:v>
                </c:pt>
                <c:pt idx="1">
                  <c:v>44257</c:v>
                </c:pt>
                <c:pt idx="2">
                  <c:v>44258</c:v>
                </c:pt>
                <c:pt idx="3">
                  <c:v>44259</c:v>
                </c:pt>
                <c:pt idx="4">
                  <c:v>44260</c:v>
                </c:pt>
                <c:pt idx="5">
                  <c:v>44261</c:v>
                </c:pt>
                <c:pt idx="6">
                  <c:v>44262</c:v>
                </c:pt>
                <c:pt idx="7">
                  <c:v>44263</c:v>
                </c:pt>
                <c:pt idx="8">
                  <c:v>44264</c:v>
                </c:pt>
                <c:pt idx="9">
                  <c:v>44265</c:v>
                </c:pt>
                <c:pt idx="10">
                  <c:v>44266</c:v>
                </c:pt>
                <c:pt idx="11">
                  <c:v>44267</c:v>
                </c:pt>
                <c:pt idx="12">
                  <c:v>44268</c:v>
                </c:pt>
                <c:pt idx="13">
                  <c:v>44269</c:v>
                </c:pt>
                <c:pt idx="14">
                  <c:v>44270</c:v>
                </c:pt>
                <c:pt idx="15">
                  <c:v>44271</c:v>
                </c:pt>
                <c:pt idx="16">
                  <c:v>44272</c:v>
                </c:pt>
                <c:pt idx="17">
                  <c:v>44273</c:v>
                </c:pt>
                <c:pt idx="18">
                  <c:v>44274</c:v>
                </c:pt>
                <c:pt idx="19">
                  <c:v>44275</c:v>
                </c:pt>
                <c:pt idx="20">
                  <c:v>44276</c:v>
                </c:pt>
                <c:pt idx="21">
                  <c:v>44277</c:v>
                </c:pt>
                <c:pt idx="22">
                  <c:v>44278</c:v>
                </c:pt>
                <c:pt idx="23">
                  <c:v>44279</c:v>
                </c:pt>
                <c:pt idx="24">
                  <c:v>44280</c:v>
                </c:pt>
                <c:pt idx="25">
                  <c:v>44281</c:v>
                </c:pt>
                <c:pt idx="26">
                  <c:v>44282</c:v>
                </c:pt>
                <c:pt idx="27">
                  <c:v>44283</c:v>
                </c:pt>
                <c:pt idx="28">
                  <c:v>44284</c:v>
                </c:pt>
                <c:pt idx="29">
                  <c:v>44285</c:v>
                </c:pt>
                <c:pt idx="30">
                  <c:v>44286</c:v>
                </c:pt>
                <c:pt idx="31">
                  <c:v>44287</c:v>
                </c:pt>
                <c:pt idx="32">
                  <c:v>44288</c:v>
                </c:pt>
                <c:pt idx="33">
                  <c:v>44289</c:v>
                </c:pt>
                <c:pt idx="34">
                  <c:v>44290</c:v>
                </c:pt>
                <c:pt idx="35">
                  <c:v>44291</c:v>
                </c:pt>
                <c:pt idx="36">
                  <c:v>44292</c:v>
                </c:pt>
                <c:pt idx="37">
                  <c:v>44293</c:v>
                </c:pt>
                <c:pt idx="38">
                  <c:v>44294</c:v>
                </c:pt>
                <c:pt idx="39">
                  <c:v>44295</c:v>
                </c:pt>
                <c:pt idx="40">
                  <c:v>44296</c:v>
                </c:pt>
                <c:pt idx="41">
                  <c:v>44297</c:v>
                </c:pt>
                <c:pt idx="42">
                  <c:v>44298</c:v>
                </c:pt>
                <c:pt idx="43">
                  <c:v>44299</c:v>
                </c:pt>
                <c:pt idx="44">
                  <c:v>44300</c:v>
                </c:pt>
                <c:pt idx="45">
                  <c:v>44301</c:v>
                </c:pt>
                <c:pt idx="46">
                  <c:v>44302</c:v>
                </c:pt>
                <c:pt idx="47">
                  <c:v>44303</c:v>
                </c:pt>
                <c:pt idx="48">
                  <c:v>44304</c:v>
                </c:pt>
                <c:pt idx="49">
                  <c:v>44305</c:v>
                </c:pt>
                <c:pt idx="50">
                  <c:v>44306</c:v>
                </c:pt>
                <c:pt idx="51">
                  <c:v>44307</c:v>
                </c:pt>
                <c:pt idx="52">
                  <c:v>44308</c:v>
                </c:pt>
                <c:pt idx="53">
                  <c:v>44309</c:v>
                </c:pt>
                <c:pt idx="54">
                  <c:v>44310</c:v>
                </c:pt>
                <c:pt idx="55">
                  <c:v>44311</c:v>
                </c:pt>
                <c:pt idx="56">
                  <c:v>44312</c:v>
                </c:pt>
                <c:pt idx="57">
                  <c:v>44313</c:v>
                </c:pt>
                <c:pt idx="58">
                  <c:v>44314</c:v>
                </c:pt>
                <c:pt idx="59">
                  <c:v>44315</c:v>
                </c:pt>
                <c:pt idx="60">
                  <c:v>44316</c:v>
                </c:pt>
              </c:numCache>
            </c:numRef>
          </c:cat>
          <c:val>
            <c:numRef>
              <c:f>Sheet1!$B$6:$FZ$6</c:f>
              <c:numCache>
                <c:formatCode>General</c:formatCode>
                <c:ptCount val="181"/>
                <c:pt idx="0">
                  <c:v>8159</c:v>
                </c:pt>
                <c:pt idx="1">
                  <c:v>8159</c:v>
                </c:pt>
                <c:pt idx="2">
                  <c:v>8159</c:v>
                </c:pt>
                <c:pt idx="3">
                  <c:v>8159</c:v>
                </c:pt>
                <c:pt idx="4">
                  <c:v>8159</c:v>
                </c:pt>
                <c:pt idx="5">
                  <c:v>8159</c:v>
                </c:pt>
                <c:pt idx="6">
                  <c:v>8159</c:v>
                </c:pt>
                <c:pt idx="7">
                  <c:v>8159</c:v>
                </c:pt>
                <c:pt idx="8">
                  <c:v>8159</c:v>
                </c:pt>
                <c:pt idx="9">
                  <c:v>8159</c:v>
                </c:pt>
                <c:pt idx="10">
                  <c:v>8159</c:v>
                </c:pt>
                <c:pt idx="11">
                  <c:v>8159</c:v>
                </c:pt>
                <c:pt idx="12">
                  <c:v>8159</c:v>
                </c:pt>
                <c:pt idx="13">
                  <c:v>8159</c:v>
                </c:pt>
                <c:pt idx="14">
                  <c:v>8159</c:v>
                </c:pt>
                <c:pt idx="15">
                  <c:v>8159</c:v>
                </c:pt>
                <c:pt idx="16">
                  <c:v>8159</c:v>
                </c:pt>
                <c:pt idx="17">
                  <c:v>8159</c:v>
                </c:pt>
                <c:pt idx="18">
                  <c:v>8159</c:v>
                </c:pt>
                <c:pt idx="19">
                  <c:v>8159</c:v>
                </c:pt>
                <c:pt idx="20">
                  <c:v>8159</c:v>
                </c:pt>
                <c:pt idx="21">
                  <c:v>8159</c:v>
                </c:pt>
                <c:pt idx="22">
                  <c:v>8159</c:v>
                </c:pt>
                <c:pt idx="23">
                  <c:v>8159</c:v>
                </c:pt>
                <c:pt idx="24">
                  <c:v>8159</c:v>
                </c:pt>
                <c:pt idx="25">
                  <c:v>8159</c:v>
                </c:pt>
                <c:pt idx="26">
                  <c:v>8159</c:v>
                </c:pt>
                <c:pt idx="27">
                  <c:v>8159</c:v>
                </c:pt>
                <c:pt idx="28">
                  <c:v>8159</c:v>
                </c:pt>
                <c:pt idx="29">
                  <c:v>8159</c:v>
                </c:pt>
                <c:pt idx="30">
                  <c:v>8159</c:v>
                </c:pt>
                <c:pt idx="31">
                  <c:v>8159</c:v>
                </c:pt>
                <c:pt idx="32">
                  <c:v>8159</c:v>
                </c:pt>
                <c:pt idx="33">
                  <c:v>8159</c:v>
                </c:pt>
                <c:pt idx="34">
                  <c:v>8159</c:v>
                </c:pt>
                <c:pt idx="35">
                  <c:v>8159</c:v>
                </c:pt>
                <c:pt idx="36">
                  <c:v>8159</c:v>
                </c:pt>
                <c:pt idx="37">
                  <c:v>8159</c:v>
                </c:pt>
                <c:pt idx="38">
                  <c:v>8159</c:v>
                </c:pt>
                <c:pt idx="39">
                  <c:v>8159</c:v>
                </c:pt>
                <c:pt idx="40">
                  <c:v>8159</c:v>
                </c:pt>
                <c:pt idx="41">
                  <c:v>8159</c:v>
                </c:pt>
                <c:pt idx="42">
                  <c:v>8159</c:v>
                </c:pt>
                <c:pt idx="43">
                  <c:v>8159</c:v>
                </c:pt>
                <c:pt idx="44">
                  <c:v>8159</c:v>
                </c:pt>
                <c:pt idx="45">
                  <c:v>8159</c:v>
                </c:pt>
                <c:pt idx="46">
                  <c:v>8159</c:v>
                </c:pt>
                <c:pt idx="47">
                  <c:v>8159</c:v>
                </c:pt>
                <c:pt idx="48">
                  <c:v>8159</c:v>
                </c:pt>
                <c:pt idx="49">
                  <c:v>8159</c:v>
                </c:pt>
                <c:pt idx="50">
                  <c:v>8159</c:v>
                </c:pt>
                <c:pt idx="51">
                  <c:v>8159</c:v>
                </c:pt>
                <c:pt idx="52">
                  <c:v>8159</c:v>
                </c:pt>
                <c:pt idx="53">
                  <c:v>8159</c:v>
                </c:pt>
                <c:pt idx="54">
                  <c:v>8159</c:v>
                </c:pt>
                <c:pt idx="55">
                  <c:v>8159</c:v>
                </c:pt>
                <c:pt idx="56">
                  <c:v>8159</c:v>
                </c:pt>
                <c:pt idx="57">
                  <c:v>8159</c:v>
                </c:pt>
                <c:pt idx="58">
                  <c:v>8159</c:v>
                </c:pt>
                <c:pt idx="59">
                  <c:v>8159</c:v>
                </c:pt>
                <c:pt idx="60">
                  <c:v>8159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9504-4534-8499-404B3C80ED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8003144"/>
        <c:axId val="298003536"/>
      </c:lineChart>
      <c:dateAx>
        <c:axId val="29800314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536"/>
        <c:crosses val="autoZero"/>
        <c:auto val="1"/>
        <c:lblOffset val="100"/>
        <c:baseTimeUnit val="days"/>
        <c:majorUnit val="1"/>
      </c:dateAx>
      <c:valAx>
        <c:axId val="298003536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194269833917821E-2"/>
          <c:y val="3.5150502573499692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0–2 roky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22.12 - 28.12</c:v>
                </c:pt>
                <c:pt idx="1">
                  <c:v>29.12 - 4.1</c:v>
                </c:pt>
                <c:pt idx="2">
                  <c:v>5.1 - 11.1</c:v>
                </c:pt>
                <c:pt idx="3">
                  <c:v>12.1 - 18.1</c:v>
                </c:pt>
                <c:pt idx="4">
                  <c:v>19.1 - 25.1</c:v>
                </c:pt>
                <c:pt idx="5">
                  <c:v>26.1 - 1.2</c:v>
                </c:pt>
                <c:pt idx="6">
                  <c:v>2.2 - 8.2</c:v>
                </c:pt>
                <c:pt idx="7">
                  <c:v>9.2 - 15.2</c:v>
                </c:pt>
                <c:pt idx="8">
                  <c:v>16.2 - 22.2</c:v>
                </c:pt>
                <c:pt idx="9">
                  <c:v>23.2 - 1.3</c:v>
                </c:pt>
                <c:pt idx="10">
                  <c:v>2.3 - 8.3</c:v>
                </c:pt>
                <c:pt idx="11">
                  <c:v>9.3 - 15.3</c:v>
                </c:pt>
                <c:pt idx="12">
                  <c:v>16.3 - 22.3</c:v>
                </c:pt>
                <c:pt idx="13">
                  <c:v>23.3 - 29.3</c:v>
                </c:pt>
                <c:pt idx="14">
                  <c:v>30.3 - 5.4</c:v>
                </c:pt>
                <c:pt idx="15">
                  <c:v>6.4 - 12.4</c:v>
                </c:pt>
                <c:pt idx="16">
                  <c:v>13.4 - 19.4</c:v>
                </c:pt>
              </c:strCache>
            </c:strRef>
          </c:cat>
          <c:val>
            <c:numRef>
              <c:f>List1!$B$2:$R$2</c:f>
              <c:numCache>
                <c:formatCode>General</c:formatCode>
                <c:ptCount val="17"/>
                <c:pt idx="0">
                  <c:v>150.07898894154815</c:v>
                </c:pt>
                <c:pt idx="1">
                  <c:v>211.80738400327655</c:v>
                </c:pt>
                <c:pt idx="2">
                  <c:v>205.07869638991278</c:v>
                </c:pt>
                <c:pt idx="3">
                  <c:v>152.12685038909365</c:v>
                </c:pt>
                <c:pt idx="4">
                  <c:v>130.18547773682053</c:v>
                </c:pt>
                <c:pt idx="5">
                  <c:v>139.8396817038207</c:v>
                </c:pt>
                <c:pt idx="6">
                  <c:v>159.14808963782104</c:v>
                </c:pt>
                <c:pt idx="7">
                  <c:v>171.43525832309399</c:v>
                </c:pt>
                <c:pt idx="8">
                  <c:v>214.73290035691295</c:v>
                </c:pt>
                <c:pt idx="9">
                  <c:v>282.89743139664148</c:v>
                </c:pt>
                <c:pt idx="10">
                  <c:v>323.56210871218764</c:v>
                </c:pt>
                <c:pt idx="11">
                  <c:v>301.3281844245509</c:v>
                </c:pt>
                <c:pt idx="12">
                  <c:v>253.93481949564094</c:v>
                </c:pt>
                <c:pt idx="13">
                  <c:v>213.5626938154584</c:v>
                </c:pt>
                <c:pt idx="14">
                  <c:v>146.56836931718445</c:v>
                </c:pt>
                <c:pt idx="15">
                  <c:v>136.03651044409335</c:v>
                </c:pt>
                <c:pt idx="16">
                  <c:v>111.16962143818382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30-405E-9EEC-CAC00A93CD0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3–5 let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22.12 - 28.12</c:v>
                </c:pt>
                <c:pt idx="1">
                  <c:v>29.12 - 4.1</c:v>
                </c:pt>
                <c:pt idx="2">
                  <c:v>5.1 - 11.1</c:v>
                </c:pt>
                <c:pt idx="3">
                  <c:v>12.1 - 18.1</c:v>
                </c:pt>
                <c:pt idx="4">
                  <c:v>19.1 - 25.1</c:v>
                </c:pt>
                <c:pt idx="5">
                  <c:v>26.1 - 1.2</c:v>
                </c:pt>
                <c:pt idx="6">
                  <c:v>2.2 - 8.2</c:v>
                </c:pt>
                <c:pt idx="7">
                  <c:v>9.2 - 15.2</c:v>
                </c:pt>
                <c:pt idx="8">
                  <c:v>16.2 - 22.2</c:v>
                </c:pt>
                <c:pt idx="9">
                  <c:v>23.2 - 1.3</c:v>
                </c:pt>
                <c:pt idx="10">
                  <c:v>2.3 - 8.3</c:v>
                </c:pt>
                <c:pt idx="11">
                  <c:v>9.3 - 15.3</c:v>
                </c:pt>
                <c:pt idx="12">
                  <c:v>16.3 - 22.3</c:v>
                </c:pt>
                <c:pt idx="13">
                  <c:v>23.3 - 29.3</c:v>
                </c:pt>
                <c:pt idx="14">
                  <c:v>30.3 - 5.4</c:v>
                </c:pt>
                <c:pt idx="15">
                  <c:v>6.4 - 12.4</c:v>
                </c:pt>
                <c:pt idx="16">
                  <c:v>13.4 - 19.4</c:v>
                </c:pt>
              </c:strCache>
            </c:strRef>
          </c:cat>
          <c:val>
            <c:numRef>
              <c:f>List1!$B$3:$R$3</c:f>
              <c:numCache>
                <c:formatCode>General</c:formatCode>
                <c:ptCount val="17"/>
                <c:pt idx="0">
                  <c:v>250.78388382016649</c:v>
                </c:pt>
                <c:pt idx="1">
                  <c:v>283.49482518801426</c:v>
                </c:pt>
                <c:pt idx="2">
                  <c:v>362.47259353561077</c:v>
                </c:pt>
                <c:pt idx="3">
                  <c:v>403.72963670226568</c:v>
                </c:pt>
                <c:pt idx="4">
                  <c:v>387.22681943560372</c:v>
                </c:pt>
                <c:pt idx="5">
                  <c:v>400.19331871655237</c:v>
                </c:pt>
                <c:pt idx="6">
                  <c:v>438.2087370629701</c:v>
                </c:pt>
                <c:pt idx="7">
                  <c:v>473.57191692010286</c:v>
                </c:pt>
                <c:pt idx="8">
                  <c:v>649.50373670933834</c:v>
                </c:pt>
                <c:pt idx="9">
                  <c:v>756.47735577716492</c:v>
                </c:pt>
                <c:pt idx="10">
                  <c:v>648.61965721291006</c:v>
                </c:pt>
                <c:pt idx="11">
                  <c:v>500.68368814390465</c:v>
                </c:pt>
                <c:pt idx="12">
                  <c:v>408.73942051535948</c:v>
                </c:pt>
                <c:pt idx="13">
                  <c:v>332.41389065704794</c:v>
                </c:pt>
                <c:pt idx="14">
                  <c:v>198.62319353089566</c:v>
                </c:pt>
                <c:pt idx="15">
                  <c:v>197.14972770351514</c:v>
                </c:pt>
                <c:pt idx="16">
                  <c:v>171.21672914161778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30-405E-9EEC-CAC00A93CD09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6–10 let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22.12 - 28.12</c:v>
                </c:pt>
                <c:pt idx="1">
                  <c:v>29.12 - 4.1</c:v>
                </c:pt>
                <c:pt idx="2">
                  <c:v>5.1 - 11.1</c:v>
                </c:pt>
                <c:pt idx="3">
                  <c:v>12.1 - 18.1</c:v>
                </c:pt>
                <c:pt idx="4">
                  <c:v>19.1 - 25.1</c:v>
                </c:pt>
                <c:pt idx="5">
                  <c:v>26.1 - 1.2</c:v>
                </c:pt>
                <c:pt idx="6">
                  <c:v>2.2 - 8.2</c:v>
                </c:pt>
                <c:pt idx="7">
                  <c:v>9.2 - 15.2</c:v>
                </c:pt>
                <c:pt idx="8">
                  <c:v>16.2 - 22.2</c:v>
                </c:pt>
                <c:pt idx="9">
                  <c:v>23.2 - 1.3</c:v>
                </c:pt>
                <c:pt idx="10">
                  <c:v>2.3 - 8.3</c:v>
                </c:pt>
                <c:pt idx="11">
                  <c:v>9.3 - 15.3</c:v>
                </c:pt>
                <c:pt idx="12">
                  <c:v>16.3 - 22.3</c:v>
                </c:pt>
                <c:pt idx="13">
                  <c:v>23.3 - 29.3</c:v>
                </c:pt>
                <c:pt idx="14">
                  <c:v>30.3 - 5.4</c:v>
                </c:pt>
                <c:pt idx="15">
                  <c:v>6.4 - 12.4</c:v>
                </c:pt>
                <c:pt idx="16">
                  <c:v>13.4 - 19.4</c:v>
                </c:pt>
              </c:strCache>
            </c:strRef>
          </c:cat>
          <c:val>
            <c:numRef>
              <c:f>List1!$B$4:$R$4</c:f>
              <c:numCache>
                <c:formatCode>General</c:formatCode>
                <c:ptCount val="17"/>
                <c:pt idx="0">
                  <c:v>317.71399459484905</c:v>
                </c:pt>
                <c:pt idx="1">
                  <c:v>399.54148688753668</c:v>
                </c:pt>
                <c:pt idx="2">
                  <c:v>478.92636746999483</c:v>
                </c:pt>
                <c:pt idx="3">
                  <c:v>447.17241523701159</c:v>
                </c:pt>
                <c:pt idx="4">
                  <c:v>401.28620953770059</c:v>
                </c:pt>
                <c:pt idx="5">
                  <c:v>404.7756548380284</c:v>
                </c:pt>
                <c:pt idx="6">
                  <c:v>444.0319144667165</c:v>
                </c:pt>
                <c:pt idx="7">
                  <c:v>520.97418333894518</c:v>
                </c:pt>
                <c:pt idx="8">
                  <c:v>669.27560860287804</c:v>
                </c:pt>
                <c:pt idx="9">
                  <c:v>801.17664095527005</c:v>
                </c:pt>
                <c:pt idx="10">
                  <c:v>664.21591291740265</c:v>
                </c:pt>
                <c:pt idx="11">
                  <c:v>530.22121338481395</c:v>
                </c:pt>
                <c:pt idx="12">
                  <c:v>420.47815868950369</c:v>
                </c:pt>
                <c:pt idx="13">
                  <c:v>328.70574729088173</c:v>
                </c:pt>
                <c:pt idx="14">
                  <c:v>215.47324729524357</c:v>
                </c:pt>
                <c:pt idx="15">
                  <c:v>209.19224575465347</c:v>
                </c:pt>
                <c:pt idx="16">
                  <c:v>190.87265792793238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230-405E-9EEC-CAC00A93CD09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11–14 let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22.12 - 28.12</c:v>
                </c:pt>
                <c:pt idx="1">
                  <c:v>29.12 - 4.1</c:v>
                </c:pt>
                <c:pt idx="2">
                  <c:v>5.1 - 11.1</c:v>
                </c:pt>
                <c:pt idx="3">
                  <c:v>12.1 - 18.1</c:v>
                </c:pt>
                <c:pt idx="4">
                  <c:v>19.1 - 25.1</c:v>
                </c:pt>
                <c:pt idx="5">
                  <c:v>26.1 - 1.2</c:v>
                </c:pt>
                <c:pt idx="6">
                  <c:v>2.2 - 8.2</c:v>
                </c:pt>
                <c:pt idx="7">
                  <c:v>9.2 - 15.2</c:v>
                </c:pt>
                <c:pt idx="8">
                  <c:v>16.2 - 22.2</c:v>
                </c:pt>
                <c:pt idx="9">
                  <c:v>23.2 - 1.3</c:v>
                </c:pt>
                <c:pt idx="10">
                  <c:v>2.3 - 8.3</c:v>
                </c:pt>
                <c:pt idx="11">
                  <c:v>9.3 - 15.3</c:v>
                </c:pt>
                <c:pt idx="12">
                  <c:v>16.3 - 22.3</c:v>
                </c:pt>
                <c:pt idx="13">
                  <c:v>23.3 - 29.3</c:v>
                </c:pt>
                <c:pt idx="14">
                  <c:v>30.3 - 5.4</c:v>
                </c:pt>
                <c:pt idx="15">
                  <c:v>6.4 - 12.4</c:v>
                </c:pt>
                <c:pt idx="16">
                  <c:v>13.4 - 19.4</c:v>
                </c:pt>
              </c:strCache>
            </c:strRef>
          </c:cat>
          <c:val>
            <c:numRef>
              <c:f>List1!$B$5:$R$5</c:f>
              <c:numCache>
                <c:formatCode>General</c:formatCode>
                <c:ptCount val="17"/>
                <c:pt idx="0">
                  <c:v>372.67843707569239</c:v>
                </c:pt>
                <c:pt idx="1">
                  <c:v>541.79855184047096</c:v>
                </c:pt>
                <c:pt idx="2">
                  <c:v>610.67496693274143</c:v>
                </c:pt>
                <c:pt idx="3">
                  <c:v>400.31674376876902</c:v>
                </c:pt>
                <c:pt idx="4">
                  <c:v>356.66576732494161</c:v>
                </c:pt>
                <c:pt idx="5">
                  <c:v>358.42058044831157</c:v>
                </c:pt>
                <c:pt idx="6">
                  <c:v>381.89120597338461</c:v>
                </c:pt>
                <c:pt idx="7">
                  <c:v>436.72911607869543</c:v>
                </c:pt>
                <c:pt idx="8">
                  <c:v>561.10149619754043</c:v>
                </c:pt>
                <c:pt idx="9">
                  <c:v>707.40904035850963</c:v>
                </c:pt>
                <c:pt idx="10">
                  <c:v>708.50579856061586</c:v>
                </c:pt>
                <c:pt idx="11">
                  <c:v>679.99008530585422</c:v>
                </c:pt>
                <c:pt idx="12">
                  <c:v>572.50778149944506</c:v>
                </c:pt>
                <c:pt idx="13">
                  <c:v>421.59385288962966</c:v>
                </c:pt>
                <c:pt idx="14">
                  <c:v>281.20880302003394</c:v>
                </c:pt>
                <c:pt idx="15">
                  <c:v>280.11204481792771</c:v>
                </c:pt>
                <c:pt idx="16">
                  <c:v>211.45498136607856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230-405E-9EEC-CAC00A93CD09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15–19 let</c:v>
                </c:pt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22.12 - 28.12</c:v>
                </c:pt>
                <c:pt idx="1">
                  <c:v>29.12 - 4.1</c:v>
                </c:pt>
                <c:pt idx="2">
                  <c:v>5.1 - 11.1</c:v>
                </c:pt>
                <c:pt idx="3">
                  <c:v>12.1 - 18.1</c:v>
                </c:pt>
                <c:pt idx="4">
                  <c:v>19.1 - 25.1</c:v>
                </c:pt>
                <c:pt idx="5">
                  <c:v>26.1 - 1.2</c:v>
                </c:pt>
                <c:pt idx="6">
                  <c:v>2.2 - 8.2</c:v>
                </c:pt>
                <c:pt idx="7">
                  <c:v>9.2 - 15.2</c:v>
                </c:pt>
                <c:pt idx="8">
                  <c:v>16.2 - 22.2</c:v>
                </c:pt>
                <c:pt idx="9">
                  <c:v>23.2 - 1.3</c:v>
                </c:pt>
                <c:pt idx="10">
                  <c:v>2.3 - 8.3</c:v>
                </c:pt>
                <c:pt idx="11">
                  <c:v>9.3 - 15.3</c:v>
                </c:pt>
                <c:pt idx="12">
                  <c:v>16.3 - 22.3</c:v>
                </c:pt>
                <c:pt idx="13">
                  <c:v>23.3 - 29.3</c:v>
                </c:pt>
                <c:pt idx="14">
                  <c:v>30.3 - 5.4</c:v>
                </c:pt>
                <c:pt idx="15">
                  <c:v>6.4 - 12.4</c:v>
                </c:pt>
                <c:pt idx="16">
                  <c:v>13.4 - 19.4</c:v>
                </c:pt>
              </c:strCache>
            </c:strRef>
          </c:cat>
          <c:val>
            <c:numRef>
              <c:f>List1!$B$6:$R$6</c:f>
              <c:numCache>
                <c:formatCode>General</c:formatCode>
                <c:ptCount val="17"/>
                <c:pt idx="0">
                  <c:v>482.18731041984819</c:v>
                </c:pt>
                <c:pt idx="1">
                  <c:v>626.32052381649692</c:v>
                </c:pt>
                <c:pt idx="2">
                  <c:v>743.04959939752746</c:v>
                </c:pt>
                <c:pt idx="3">
                  <c:v>452.69125368700713</c:v>
                </c:pt>
                <c:pt idx="4">
                  <c:v>373.82591050770878</c:v>
                </c:pt>
                <c:pt idx="5">
                  <c:v>383.86712131037808</c:v>
                </c:pt>
                <c:pt idx="6">
                  <c:v>400.81166453988249</c:v>
                </c:pt>
                <c:pt idx="7">
                  <c:v>457.08428341317494</c:v>
                </c:pt>
                <c:pt idx="8">
                  <c:v>578.83396439554008</c:v>
                </c:pt>
                <c:pt idx="9">
                  <c:v>713.13515888124186</c:v>
                </c:pt>
                <c:pt idx="10">
                  <c:v>752.25404263330768</c:v>
                </c:pt>
                <c:pt idx="11">
                  <c:v>738.44737777963735</c:v>
                </c:pt>
                <c:pt idx="12">
                  <c:v>620.25395895655095</c:v>
                </c:pt>
                <c:pt idx="13">
                  <c:v>472.14609961717889</c:v>
                </c:pt>
                <c:pt idx="14">
                  <c:v>295.58814300357722</c:v>
                </c:pt>
                <c:pt idx="15">
                  <c:v>305.62935380624651</c:v>
                </c:pt>
                <c:pt idx="16">
                  <c:v>226.76401062694814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230-405E-9EEC-CAC00A93CD09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Celá populace ČR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22.12 - 28.12</c:v>
                </c:pt>
                <c:pt idx="1">
                  <c:v>29.12 - 4.1</c:v>
                </c:pt>
                <c:pt idx="2">
                  <c:v>5.1 - 11.1</c:v>
                </c:pt>
                <c:pt idx="3">
                  <c:v>12.1 - 18.1</c:v>
                </c:pt>
                <c:pt idx="4">
                  <c:v>19.1 - 25.1</c:v>
                </c:pt>
                <c:pt idx="5">
                  <c:v>26.1 - 1.2</c:v>
                </c:pt>
                <c:pt idx="6">
                  <c:v>2.2 - 8.2</c:v>
                </c:pt>
                <c:pt idx="7">
                  <c:v>9.2 - 15.2</c:v>
                </c:pt>
                <c:pt idx="8">
                  <c:v>16.2 - 22.2</c:v>
                </c:pt>
                <c:pt idx="9">
                  <c:v>23.2 - 1.3</c:v>
                </c:pt>
                <c:pt idx="10">
                  <c:v>2.3 - 8.3</c:v>
                </c:pt>
                <c:pt idx="11">
                  <c:v>9.3 - 15.3</c:v>
                </c:pt>
                <c:pt idx="12">
                  <c:v>16.3 - 22.3</c:v>
                </c:pt>
                <c:pt idx="13">
                  <c:v>23.3 - 29.3</c:v>
                </c:pt>
                <c:pt idx="14">
                  <c:v>30.3 - 5.4</c:v>
                </c:pt>
                <c:pt idx="15">
                  <c:v>6.4 - 12.4</c:v>
                </c:pt>
                <c:pt idx="16">
                  <c:v>13.4 - 19.4</c:v>
                </c:pt>
              </c:strCache>
            </c:strRef>
          </c:cat>
          <c:val>
            <c:numRef>
              <c:f>List1!$B$7:$R$7</c:f>
              <c:numCache>
                <c:formatCode>General</c:formatCode>
                <c:ptCount val="17"/>
                <c:pt idx="0">
                  <c:v>466.07709282800602</c:v>
                </c:pt>
                <c:pt idx="1">
                  <c:v>696.55344022441591</c:v>
                </c:pt>
                <c:pt idx="2">
                  <c:v>797.39560885844378</c:v>
                </c:pt>
                <c:pt idx="3">
                  <c:v>511.0932463706813</c:v>
                </c:pt>
                <c:pt idx="4">
                  <c:v>443.47550514361757</c:v>
                </c:pt>
                <c:pt idx="5">
                  <c:v>445.08389284809203</c:v>
                </c:pt>
                <c:pt idx="6">
                  <c:v>473.03430475898864</c:v>
                </c:pt>
                <c:pt idx="7">
                  <c:v>510.49477652715592</c:v>
                </c:pt>
                <c:pt idx="8">
                  <c:v>643.18676214630057</c:v>
                </c:pt>
                <c:pt idx="9">
                  <c:v>782.88271515295321</c:v>
                </c:pt>
                <c:pt idx="10">
                  <c:v>781.65772219198709</c:v>
                </c:pt>
                <c:pt idx="11">
                  <c:v>720.0153283088722</c:v>
                </c:pt>
                <c:pt idx="12">
                  <c:v>584.48996202428702</c:v>
                </c:pt>
                <c:pt idx="13">
                  <c:v>449.66592758758327</c:v>
                </c:pt>
                <c:pt idx="14">
                  <c:v>294.27884337099937</c:v>
                </c:pt>
                <c:pt idx="15">
                  <c:v>278.5222545219325</c:v>
                </c:pt>
                <c:pt idx="16">
                  <c:v>195.82120301976795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EBB-4442-9D6E-7DAB86DA9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12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809610965008587"/>
          <c:y val="0.27545860500728103"/>
          <c:w val="0.14190389034991419"/>
          <c:h val="0.494479108247798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691743527347279E-2"/>
          <c:y val="3.1245307675528175E-2"/>
          <c:w val="0.73928602709714164"/>
          <c:h val="0.79441885555168334"/>
        </c:manualLayout>
      </c:layout>
      <c:barChart>
        <c:barDir val="col"/>
        <c:grouping val="clustered"/>
        <c:varyColors val="0"/>
        <c:ser>
          <c:idx val="5"/>
          <c:order val="4"/>
          <c:tx>
            <c:v>Reálné hodnoty</c:v>
          </c:tx>
          <c:spPr>
            <a:solidFill>
              <a:schemeClr val="bg1">
                <a:lumMod val="65000"/>
              </a:schemeClr>
            </a:solidFill>
          </c:spPr>
          <c:invertIfNegative val="0"/>
          <c:dLbls>
            <c:numFmt formatCode="_-* #\ ##0_-;\-* #\ ##0_-;_-* &quot;&quot;??_-;_-@_-" sourceLinked="0"/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/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numRef>
              <c:f>Sheet1!$B$1:$FZ$1</c:f>
              <c:numCache>
                <c:formatCode>m/d/yyyy</c:formatCode>
                <c:ptCount val="181"/>
                <c:pt idx="0">
                  <c:v>44256</c:v>
                </c:pt>
                <c:pt idx="1">
                  <c:v>44257</c:v>
                </c:pt>
                <c:pt idx="2">
                  <c:v>44258</c:v>
                </c:pt>
                <c:pt idx="3">
                  <c:v>44259</c:v>
                </c:pt>
                <c:pt idx="4">
                  <c:v>44260</c:v>
                </c:pt>
                <c:pt idx="5">
                  <c:v>44261</c:v>
                </c:pt>
                <c:pt idx="6">
                  <c:v>44262</c:v>
                </c:pt>
                <c:pt idx="7">
                  <c:v>44263</c:v>
                </c:pt>
                <c:pt idx="8">
                  <c:v>44264</c:v>
                </c:pt>
                <c:pt idx="9">
                  <c:v>44265</c:v>
                </c:pt>
                <c:pt idx="10">
                  <c:v>44266</c:v>
                </c:pt>
                <c:pt idx="11">
                  <c:v>44267</c:v>
                </c:pt>
                <c:pt idx="12">
                  <c:v>44268</c:v>
                </c:pt>
                <c:pt idx="13">
                  <c:v>44269</c:v>
                </c:pt>
                <c:pt idx="14">
                  <c:v>44270</c:v>
                </c:pt>
                <c:pt idx="15">
                  <c:v>44271</c:v>
                </c:pt>
                <c:pt idx="16">
                  <c:v>44272</c:v>
                </c:pt>
                <c:pt idx="17">
                  <c:v>44273</c:v>
                </c:pt>
                <c:pt idx="18">
                  <c:v>44274</c:v>
                </c:pt>
                <c:pt idx="19">
                  <c:v>44275</c:v>
                </c:pt>
                <c:pt idx="20">
                  <c:v>44276</c:v>
                </c:pt>
                <c:pt idx="21">
                  <c:v>44277</c:v>
                </c:pt>
                <c:pt idx="22">
                  <c:v>44278</c:v>
                </c:pt>
                <c:pt idx="23">
                  <c:v>44279</c:v>
                </c:pt>
                <c:pt idx="24">
                  <c:v>44280</c:v>
                </c:pt>
                <c:pt idx="25">
                  <c:v>44281</c:v>
                </c:pt>
                <c:pt idx="26">
                  <c:v>44282</c:v>
                </c:pt>
                <c:pt idx="27">
                  <c:v>44283</c:v>
                </c:pt>
                <c:pt idx="28">
                  <c:v>44284</c:v>
                </c:pt>
                <c:pt idx="29">
                  <c:v>44285</c:v>
                </c:pt>
                <c:pt idx="30">
                  <c:v>44286</c:v>
                </c:pt>
                <c:pt idx="31">
                  <c:v>44287</c:v>
                </c:pt>
                <c:pt idx="32">
                  <c:v>44288</c:v>
                </c:pt>
                <c:pt idx="33">
                  <c:v>44289</c:v>
                </c:pt>
                <c:pt idx="34">
                  <c:v>44290</c:v>
                </c:pt>
                <c:pt idx="35">
                  <c:v>44291</c:v>
                </c:pt>
                <c:pt idx="36">
                  <c:v>44292</c:v>
                </c:pt>
                <c:pt idx="37">
                  <c:v>44293</c:v>
                </c:pt>
                <c:pt idx="38">
                  <c:v>44294</c:v>
                </c:pt>
                <c:pt idx="39">
                  <c:v>44295</c:v>
                </c:pt>
                <c:pt idx="40">
                  <c:v>44296</c:v>
                </c:pt>
                <c:pt idx="41">
                  <c:v>44297</c:v>
                </c:pt>
                <c:pt idx="42">
                  <c:v>44298</c:v>
                </c:pt>
                <c:pt idx="43">
                  <c:v>44299</c:v>
                </c:pt>
                <c:pt idx="44">
                  <c:v>44300</c:v>
                </c:pt>
                <c:pt idx="45">
                  <c:v>44301</c:v>
                </c:pt>
                <c:pt idx="46">
                  <c:v>44302</c:v>
                </c:pt>
                <c:pt idx="47">
                  <c:v>44303</c:v>
                </c:pt>
                <c:pt idx="48">
                  <c:v>44304</c:v>
                </c:pt>
                <c:pt idx="49">
                  <c:v>44305</c:v>
                </c:pt>
                <c:pt idx="50">
                  <c:v>44306</c:v>
                </c:pt>
                <c:pt idx="51">
                  <c:v>44307</c:v>
                </c:pt>
                <c:pt idx="52">
                  <c:v>44308</c:v>
                </c:pt>
                <c:pt idx="53">
                  <c:v>44309</c:v>
                </c:pt>
                <c:pt idx="54">
                  <c:v>44310</c:v>
                </c:pt>
                <c:pt idx="55">
                  <c:v>44311</c:v>
                </c:pt>
                <c:pt idx="56">
                  <c:v>44312</c:v>
                </c:pt>
                <c:pt idx="57">
                  <c:v>44313</c:v>
                </c:pt>
                <c:pt idx="58">
                  <c:v>44314</c:v>
                </c:pt>
                <c:pt idx="59">
                  <c:v>44315</c:v>
                </c:pt>
                <c:pt idx="60">
                  <c:v>44316</c:v>
                </c:pt>
              </c:numCache>
            </c:numRef>
          </c:cat>
          <c:val>
            <c:numRef>
              <c:f>Sheet1!$B$7:$FZ$7</c:f>
              <c:numCache>
                <c:formatCode>General</c:formatCode>
                <c:ptCount val="181"/>
                <c:pt idx="0">
                  <c:v>1585</c:v>
                </c:pt>
                <c:pt idx="1">
                  <c:v>1596</c:v>
                </c:pt>
                <c:pt idx="2">
                  <c:v>1623</c:v>
                </c:pt>
                <c:pt idx="3">
                  <c:v>1649</c:v>
                </c:pt>
                <c:pt idx="4">
                  <c:v>1669</c:v>
                </c:pt>
                <c:pt idx="5">
                  <c:v>1673</c:v>
                </c:pt>
                <c:pt idx="6">
                  <c:v>1676</c:v>
                </c:pt>
                <c:pt idx="7">
                  <c:v>1771</c:v>
                </c:pt>
                <c:pt idx="8">
                  <c:v>1801</c:v>
                </c:pt>
                <c:pt idx="9">
                  <c:v>1832</c:v>
                </c:pt>
                <c:pt idx="10">
                  <c:v>1821</c:v>
                </c:pt>
                <c:pt idx="11">
                  <c:v>1832</c:v>
                </c:pt>
                <c:pt idx="12">
                  <c:v>1780</c:v>
                </c:pt>
                <c:pt idx="13">
                  <c:v>1827</c:v>
                </c:pt>
                <c:pt idx="14">
                  <c:v>1885</c:v>
                </c:pt>
                <c:pt idx="15">
                  <c:v>1892</c:v>
                </c:pt>
                <c:pt idx="16">
                  <c:v>1861</c:v>
                </c:pt>
                <c:pt idx="17">
                  <c:v>1861</c:v>
                </c:pt>
                <c:pt idx="18">
                  <c:v>1821</c:v>
                </c:pt>
                <c:pt idx="19">
                  <c:v>1782</c:v>
                </c:pt>
                <c:pt idx="20">
                  <c:v>1806</c:v>
                </c:pt>
                <c:pt idx="21">
                  <c:v>1826</c:v>
                </c:pt>
                <c:pt idx="22">
                  <c:v>1779</c:v>
                </c:pt>
                <c:pt idx="23">
                  <c:v>1748</c:v>
                </c:pt>
                <c:pt idx="24">
                  <c:v>1747</c:v>
                </c:pt>
                <c:pt idx="25">
                  <c:v>1685</c:v>
                </c:pt>
                <c:pt idx="26">
                  <c:v>1649</c:v>
                </c:pt>
                <c:pt idx="27">
                  <c:v>1658</c:v>
                </c:pt>
                <c:pt idx="28">
                  <c:v>1668</c:v>
                </c:pt>
                <c:pt idx="29">
                  <c:v>1619</c:v>
                </c:pt>
                <c:pt idx="30">
                  <c:v>1559</c:v>
                </c:pt>
                <c:pt idx="31">
                  <c:v>1513</c:v>
                </c:pt>
                <c:pt idx="32">
                  <c:v>1429</c:v>
                </c:pt>
                <c:pt idx="33">
                  <c:v>1404</c:v>
                </c:pt>
                <c:pt idx="34">
                  <c:v>1384</c:v>
                </c:pt>
                <c:pt idx="35">
                  <c:v>1354</c:v>
                </c:pt>
                <c:pt idx="36">
                  <c:v>1406</c:v>
                </c:pt>
                <c:pt idx="37">
                  <c:v>1376</c:v>
                </c:pt>
                <c:pt idx="38">
                  <c:v>1330</c:v>
                </c:pt>
                <c:pt idx="39">
                  <c:v>1251</c:v>
                </c:pt>
                <c:pt idx="40">
                  <c:v>1235</c:v>
                </c:pt>
                <c:pt idx="41">
                  <c:v>1219</c:v>
                </c:pt>
                <c:pt idx="42">
                  <c:v>1204</c:v>
                </c:pt>
                <c:pt idx="43">
                  <c:v>1180</c:v>
                </c:pt>
                <c:pt idx="44">
                  <c:v>1138</c:v>
                </c:pt>
                <c:pt idx="45">
                  <c:v>1061</c:v>
                </c:pt>
                <c:pt idx="46">
                  <c:v>1034</c:v>
                </c:pt>
                <c:pt idx="47">
                  <c:v>992</c:v>
                </c:pt>
                <c:pt idx="48">
                  <c:v>997</c:v>
                </c:pt>
                <c:pt idx="49">
                  <c:v>1017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3F-49DB-BD14-5538EE2F0D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98003144"/>
        <c:axId val="298003536"/>
      </c:barChart>
      <c:lineChart>
        <c:grouping val="standard"/>
        <c:varyColors val="0"/>
        <c:ser>
          <c:idx val="3"/>
          <c:order val="0"/>
          <c:tx>
            <c:v>R = 0,75</c:v>
          </c:tx>
          <c:spPr>
            <a:ln w="28575">
              <a:solidFill>
                <a:schemeClr val="accent4"/>
              </a:solidFill>
            </a:ln>
          </c:spPr>
          <c:marker>
            <c:symbol val="none"/>
          </c:marker>
          <c:cat>
            <c:numRef>
              <c:f>Sheet1!$B$1:$FZ$1</c:f>
              <c:numCache>
                <c:formatCode>m/d/yyyy</c:formatCode>
                <c:ptCount val="181"/>
                <c:pt idx="0">
                  <c:v>44256</c:v>
                </c:pt>
                <c:pt idx="1">
                  <c:v>44257</c:v>
                </c:pt>
                <c:pt idx="2">
                  <c:v>44258</c:v>
                </c:pt>
                <c:pt idx="3">
                  <c:v>44259</c:v>
                </c:pt>
                <c:pt idx="4">
                  <c:v>44260</c:v>
                </c:pt>
                <c:pt idx="5">
                  <c:v>44261</c:v>
                </c:pt>
                <c:pt idx="6">
                  <c:v>44262</c:v>
                </c:pt>
                <c:pt idx="7">
                  <c:v>44263</c:v>
                </c:pt>
                <c:pt idx="8">
                  <c:v>44264</c:v>
                </c:pt>
                <c:pt idx="9">
                  <c:v>44265</c:v>
                </c:pt>
                <c:pt idx="10">
                  <c:v>44266</c:v>
                </c:pt>
                <c:pt idx="11">
                  <c:v>44267</c:v>
                </c:pt>
                <c:pt idx="12">
                  <c:v>44268</c:v>
                </c:pt>
                <c:pt idx="13">
                  <c:v>44269</c:v>
                </c:pt>
                <c:pt idx="14">
                  <c:v>44270</c:v>
                </c:pt>
                <c:pt idx="15">
                  <c:v>44271</c:v>
                </c:pt>
                <c:pt idx="16">
                  <c:v>44272</c:v>
                </c:pt>
                <c:pt idx="17">
                  <c:v>44273</c:v>
                </c:pt>
                <c:pt idx="18">
                  <c:v>44274</c:v>
                </c:pt>
                <c:pt idx="19">
                  <c:v>44275</c:v>
                </c:pt>
                <c:pt idx="20">
                  <c:v>44276</c:v>
                </c:pt>
                <c:pt idx="21">
                  <c:v>44277</c:v>
                </c:pt>
                <c:pt idx="22">
                  <c:v>44278</c:v>
                </c:pt>
                <c:pt idx="23">
                  <c:v>44279</c:v>
                </c:pt>
                <c:pt idx="24">
                  <c:v>44280</c:v>
                </c:pt>
                <c:pt idx="25">
                  <c:v>44281</c:v>
                </c:pt>
                <c:pt idx="26">
                  <c:v>44282</c:v>
                </c:pt>
                <c:pt idx="27">
                  <c:v>44283</c:v>
                </c:pt>
                <c:pt idx="28">
                  <c:v>44284</c:v>
                </c:pt>
                <c:pt idx="29">
                  <c:v>44285</c:v>
                </c:pt>
                <c:pt idx="30">
                  <c:v>44286</c:v>
                </c:pt>
                <c:pt idx="31">
                  <c:v>44287</c:v>
                </c:pt>
                <c:pt idx="32">
                  <c:v>44288</c:v>
                </c:pt>
                <c:pt idx="33">
                  <c:v>44289</c:v>
                </c:pt>
                <c:pt idx="34">
                  <c:v>44290</c:v>
                </c:pt>
                <c:pt idx="35">
                  <c:v>44291</c:v>
                </c:pt>
                <c:pt idx="36">
                  <c:v>44292</c:v>
                </c:pt>
                <c:pt idx="37">
                  <c:v>44293</c:v>
                </c:pt>
                <c:pt idx="38">
                  <c:v>44294</c:v>
                </c:pt>
                <c:pt idx="39">
                  <c:v>44295</c:v>
                </c:pt>
                <c:pt idx="40">
                  <c:v>44296</c:v>
                </c:pt>
                <c:pt idx="41">
                  <c:v>44297</c:v>
                </c:pt>
                <c:pt idx="42">
                  <c:v>44298</c:v>
                </c:pt>
                <c:pt idx="43">
                  <c:v>44299</c:v>
                </c:pt>
                <c:pt idx="44">
                  <c:v>44300</c:v>
                </c:pt>
                <c:pt idx="45">
                  <c:v>44301</c:v>
                </c:pt>
                <c:pt idx="46">
                  <c:v>44302</c:v>
                </c:pt>
                <c:pt idx="47">
                  <c:v>44303</c:v>
                </c:pt>
                <c:pt idx="48">
                  <c:v>44304</c:v>
                </c:pt>
                <c:pt idx="49">
                  <c:v>44305</c:v>
                </c:pt>
                <c:pt idx="50">
                  <c:v>44306</c:v>
                </c:pt>
                <c:pt idx="51">
                  <c:v>44307</c:v>
                </c:pt>
                <c:pt idx="52">
                  <c:v>44308</c:v>
                </c:pt>
                <c:pt idx="53">
                  <c:v>44309</c:v>
                </c:pt>
                <c:pt idx="54">
                  <c:v>44310</c:v>
                </c:pt>
                <c:pt idx="55">
                  <c:v>44311</c:v>
                </c:pt>
                <c:pt idx="56">
                  <c:v>44312</c:v>
                </c:pt>
                <c:pt idx="57">
                  <c:v>44313</c:v>
                </c:pt>
                <c:pt idx="58">
                  <c:v>44314</c:v>
                </c:pt>
                <c:pt idx="59">
                  <c:v>44315</c:v>
                </c:pt>
                <c:pt idx="60">
                  <c:v>44316</c:v>
                </c:pt>
              </c:numCache>
            </c:numRef>
          </c:cat>
          <c:val>
            <c:numRef>
              <c:f>Sheet1!$B$2:$FZ$2</c:f>
              <c:numCache>
                <c:formatCode>General</c:formatCode>
                <c:ptCount val="181"/>
                <c:pt idx="31">
                  <c:v>1530.2191397925492</c:v>
                </c:pt>
                <c:pt idx="32">
                  <c:v>1496.375196120415</c:v>
                </c:pt>
                <c:pt idx="33">
                  <c:v>1462.9106233174198</c:v>
                </c:pt>
                <c:pt idx="34">
                  <c:v>1430.8212562313993</c:v>
                </c:pt>
                <c:pt idx="35">
                  <c:v>1399.7801552886681</c:v>
                </c:pt>
                <c:pt idx="36">
                  <c:v>1369.2191766887213</c:v>
                </c:pt>
                <c:pt idx="37">
                  <c:v>1338.8762059004825</c:v>
                </c:pt>
                <c:pt idx="38">
                  <c:v>1309.0435564479278</c:v>
                </c:pt>
                <c:pt idx="39">
                  <c:v>1278.9122585332334</c:v>
                </c:pt>
                <c:pt idx="40">
                  <c:v>1248.1905271099413</c:v>
                </c:pt>
                <c:pt idx="41">
                  <c:v>1217.2879555428667</c:v>
                </c:pt>
                <c:pt idx="42">
                  <c:v>1185.7562747416152</c:v>
                </c:pt>
                <c:pt idx="43">
                  <c:v>1153.4204530842198</c:v>
                </c:pt>
                <c:pt idx="44">
                  <c:v>1120.3644613469446</c:v>
                </c:pt>
                <c:pt idx="45">
                  <c:v>1086.8226049174418</c:v>
                </c:pt>
                <c:pt idx="46">
                  <c:v>1053.0999138732045</c:v>
                </c:pt>
                <c:pt idx="47">
                  <c:v>1019.3109100344344</c:v>
                </c:pt>
                <c:pt idx="48">
                  <c:v>985.4354782666253</c:v>
                </c:pt>
                <c:pt idx="49">
                  <c:v>951.48201680966565</c:v>
                </c:pt>
                <c:pt idx="50">
                  <c:v>917.70108637994485</c:v>
                </c:pt>
                <c:pt idx="51">
                  <c:v>884.25294492896614</c:v>
                </c:pt>
                <c:pt idx="52">
                  <c:v>851.42170025383575</c:v>
                </c:pt>
                <c:pt idx="53">
                  <c:v>818.99779153161614</c:v>
                </c:pt>
                <c:pt idx="54">
                  <c:v>787.09799345402007</c:v>
                </c:pt>
                <c:pt idx="55">
                  <c:v>755.85630385895911</c:v>
                </c:pt>
                <c:pt idx="56">
                  <c:v>725.39827197834825</c:v>
                </c:pt>
                <c:pt idx="57">
                  <c:v>695.83094032708323</c:v>
                </c:pt>
                <c:pt idx="58">
                  <c:v>667.14453217629364</c:v>
                </c:pt>
                <c:pt idx="59">
                  <c:v>639.40531133780212</c:v>
                </c:pt>
                <c:pt idx="60">
                  <c:v>612.57485778980708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93F-49DB-BD14-5538EE2F0DDE}"/>
            </c:ext>
          </c:extLst>
        </c:ser>
        <c:ser>
          <c:idx val="2"/>
          <c:order val="1"/>
          <c:tx>
            <c:v>R = 0,85</c:v>
          </c:tx>
          <c:spPr>
            <a:ln w="28575" cap="rnd">
              <a:solidFill>
                <a:srgbClr val="FF660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Sheet1!$B$1:$FZ$1</c:f>
              <c:numCache>
                <c:formatCode>m/d/yyyy</c:formatCode>
                <c:ptCount val="181"/>
                <c:pt idx="0">
                  <c:v>44256</c:v>
                </c:pt>
                <c:pt idx="1">
                  <c:v>44257</c:v>
                </c:pt>
                <c:pt idx="2">
                  <c:v>44258</c:v>
                </c:pt>
                <c:pt idx="3">
                  <c:v>44259</c:v>
                </c:pt>
                <c:pt idx="4">
                  <c:v>44260</c:v>
                </c:pt>
                <c:pt idx="5">
                  <c:v>44261</c:v>
                </c:pt>
                <c:pt idx="6">
                  <c:v>44262</c:v>
                </c:pt>
                <c:pt idx="7">
                  <c:v>44263</c:v>
                </c:pt>
                <c:pt idx="8">
                  <c:v>44264</c:v>
                </c:pt>
                <c:pt idx="9">
                  <c:v>44265</c:v>
                </c:pt>
                <c:pt idx="10">
                  <c:v>44266</c:v>
                </c:pt>
                <c:pt idx="11">
                  <c:v>44267</c:v>
                </c:pt>
                <c:pt idx="12">
                  <c:v>44268</c:v>
                </c:pt>
                <c:pt idx="13">
                  <c:v>44269</c:v>
                </c:pt>
                <c:pt idx="14">
                  <c:v>44270</c:v>
                </c:pt>
                <c:pt idx="15">
                  <c:v>44271</c:v>
                </c:pt>
                <c:pt idx="16">
                  <c:v>44272</c:v>
                </c:pt>
                <c:pt idx="17">
                  <c:v>44273</c:v>
                </c:pt>
                <c:pt idx="18">
                  <c:v>44274</c:v>
                </c:pt>
                <c:pt idx="19">
                  <c:v>44275</c:v>
                </c:pt>
                <c:pt idx="20">
                  <c:v>44276</c:v>
                </c:pt>
                <c:pt idx="21">
                  <c:v>44277</c:v>
                </c:pt>
                <c:pt idx="22">
                  <c:v>44278</c:v>
                </c:pt>
                <c:pt idx="23">
                  <c:v>44279</c:v>
                </c:pt>
                <c:pt idx="24">
                  <c:v>44280</c:v>
                </c:pt>
                <c:pt idx="25">
                  <c:v>44281</c:v>
                </c:pt>
                <c:pt idx="26">
                  <c:v>44282</c:v>
                </c:pt>
                <c:pt idx="27">
                  <c:v>44283</c:v>
                </c:pt>
                <c:pt idx="28">
                  <c:v>44284</c:v>
                </c:pt>
                <c:pt idx="29">
                  <c:v>44285</c:v>
                </c:pt>
                <c:pt idx="30">
                  <c:v>44286</c:v>
                </c:pt>
                <c:pt idx="31">
                  <c:v>44287</c:v>
                </c:pt>
                <c:pt idx="32">
                  <c:v>44288</c:v>
                </c:pt>
                <c:pt idx="33">
                  <c:v>44289</c:v>
                </c:pt>
                <c:pt idx="34">
                  <c:v>44290</c:v>
                </c:pt>
                <c:pt idx="35">
                  <c:v>44291</c:v>
                </c:pt>
                <c:pt idx="36">
                  <c:v>44292</c:v>
                </c:pt>
                <c:pt idx="37">
                  <c:v>44293</c:v>
                </c:pt>
                <c:pt idx="38">
                  <c:v>44294</c:v>
                </c:pt>
                <c:pt idx="39">
                  <c:v>44295</c:v>
                </c:pt>
                <c:pt idx="40">
                  <c:v>44296</c:v>
                </c:pt>
                <c:pt idx="41">
                  <c:v>44297</c:v>
                </c:pt>
                <c:pt idx="42">
                  <c:v>44298</c:v>
                </c:pt>
                <c:pt idx="43">
                  <c:v>44299</c:v>
                </c:pt>
                <c:pt idx="44">
                  <c:v>44300</c:v>
                </c:pt>
                <c:pt idx="45">
                  <c:v>44301</c:v>
                </c:pt>
                <c:pt idx="46">
                  <c:v>44302</c:v>
                </c:pt>
                <c:pt idx="47">
                  <c:v>44303</c:v>
                </c:pt>
                <c:pt idx="48">
                  <c:v>44304</c:v>
                </c:pt>
                <c:pt idx="49">
                  <c:v>44305</c:v>
                </c:pt>
                <c:pt idx="50">
                  <c:v>44306</c:v>
                </c:pt>
                <c:pt idx="51">
                  <c:v>44307</c:v>
                </c:pt>
                <c:pt idx="52">
                  <c:v>44308</c:v>
                </c:pt>
                <c:pt idx="53">
                  <c:v>44309</c:v>
                </c:pt>
                <c:pt idx="54">
                  <c:v>44310</c:v>
                </c:pt>
                <c:pt idx="55">
                  <c:v>44311</c:v>
                </c:pt>
                <c:pt idx="56">
                  <c:v>44312</c:v>
                </c:pt>
                <c:pt idx="57">
                  <c:v>44313</c:v>
                </c:pt>
                <c:pt idx="58">
                  <c:v>44314</c:v>
                </c:pt>
                <c:pt idx="59">
                  <c:v>44315</c:v>
                </c:pt>
                <c:pt idx="60">
                  <c:v>44316</c:v>
                </c:pt>
              </c:numCache>
            </c:numRef>
          </c:cat>
          <c:val>
            <c:numRef>
              <c:f>Sheet1!$B$3:$FZ$3</c:f>
              <c:numCache>
                <c:formatCode>General</c:formatCode>
                <c:ptCount val="181"/>
                <c:pt idx="31">
                  <c:v>1531.5386658376153</c:v>
                </c:pt>
                <c:pt idx="32">
                  <c:v>1500.1887729458856</c:v>
                </c:pt>
                <c:pt idx="33">
                  <c:v>1470.1483655988056</c:v>
                </c:pt>
                <c:pt idx="34">
                  <c:v>1442.2467855418952</c:v>
                </c:pt>
                <c:pt idx="35">
                  <c:v>1416.2613467966798</c:v>
                </c:pt>
                <c:pt idx="36">
                  <c:v>1391.7296455071655</c:v>
                </c:pt>
                <c:pt idx="37">
                  <c:v>1368.4703481516135</c:v>
                </c:pt>
                <c:pt idx="38">
                  <c:v>1346.7968084630513</c:v>
                </c:pt>
                <c:pt idx="39">
                  <c:v>1325.6980801508812</c:v>
                </c:pt>
                <c:pt idx="40">
                  <c:v>1304.7063045381192</c:v>
                </c:pt>
                <c:pt idx="41">
                  <c:v>1284.1491915546394</c:v>
                </c:pt>
                <c:pt idx="42">
                  <c:v>1263.4973490472935</c:v>
                </c:pt>
                <c:pt idx="43">
                  <c:v>1242.4606938509155</c:v>
                </c:pt>
                <c:pt idx="44">
                  <c:v>1220.9944300601505</c:v>
                </c:pt>
                <c:pt idx="45">
                  <c:v>1199.195466714363</c:v>
                </c:pt>
                <c:pt idx="46">
                  <c:v>1177.2076642874563</c:v>
                </c:pt>
                <c:pt idx="47">
                  <c:v>1155.0388319036074</c:v>
                </c:pt>
                <c:pt idx="48">
                  <c:v>1132.5854717838488</c:v>
                </c:pt>
                <c:pt idx="49">
                  <c:v>1109.7891291041774</c:v>
                </c:pt>
                <c:pt idx="50">
                  <c:v>1086.8311280656749</c:v>
                </c:pt>
                <c:pt idx="51">
                  <c:v>1063.7889384182624</c:v>
                </c:pt>
                <c:pt idx="52">
                  <c:v>1040.8789051430983</c:v>
                </c:pt>
                <c:pt idx="53">
                  <c:v>1017.8437217519023</c:v>
                </c:pt>
                <c:pt idx="54">
                  <c:v>994.77991630954443</c:v>
                </c:pt>
                <c:pt idx="55">
                  <c:v>971.80888023787998</c:v>
                </c:pt>
                <c:pt idx="56">
                  <c:v>949.03548955262227</c:v>
                </c:pt>
                <c:pt idx="57">
                  <c:v>926.55647205745674</c:v>
                </c:pt>
                <c:pt idx="58">
                  <c:v>904.36125783888269</c:v>
                </c:pt>
                <c:pt idx="59">
                  <c:v>882.51795593194993</c:v>
                </c:pt>
                <c:pt idx="60">
                  <c:v>860.99986268477869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93F-49DB-BD14-5538EE2F0DDE}"/>
            </c:ext>
          </c:extLst>
        </c:ser>
        <c:ser>
          <c:idx val="1"/>
          <c:order val="2"/>
          <c:tx>
            <c:v>R = 0,95</c:v>
          </c:tx>
          <c:spPr>
            <a:ln w="28575" cap="rnd">
              <a:solidFill>
                <a:srgbClr val="C0000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Sheet1!$B$1:$FZ$1</c:f>
              <c:numCache>
                <c:formatCode>m/d/yyyy</c:formatCode>
                <c:ptCount val="181"/>
                <c:pt idx="0">
                  <c:v>44256</c:v>
                </c:pt>
                <c:pt idx="1">
                  <c:v>44257</c:v>
                </c:pt>
                <c:pt idx="2">
                  <c:v>44258</c:v>
                </c:pt>
                <c:pt idx="3">
                  <c:v>44259</c:v>
                </c:pt>
                <c:pt idx="4">
                  <c:v>44260</c:v>
                </c:pt>
                <c:pt idx="5">
                  <c:v>44261</c:v>
                </c:pt>
                <c:pt idx="6">
                  <c:v>44262</c:v>
                </c:pt>
                <c:pt idx="7">
                  <c:v>44263</c:v>
                </c:pt>
                <c:pt idx="8">
                  <c:v>44264</c:v>
                </c:pt>
                <c:pt idx="9">
                  <c:v>44265</c:v>
                </c:pt>
                <c:pt idx="10">
                  <c:v>44266</c:v>
                </c:pt>
                <c:pt idx="11">
                  <c:v>44267</c:v>
                </c:pt>
                <c:pt idx="12">
                  <c:v>44268</c:v>
                </c:pt>
                <c:pt idx="13">
                  <c:v>44269</c:v>
                </c:pt>
                <c:pt idx="14">
                  <c:v>44270</c:v>
                </c:pt>
                <c:pt idx="15">
                  <c:v>44271</c:v>
                </c:pt>
                <c:pt idx="16">
                  <c:v>44272</c:v>
                </c:pt>
                <c:pt idx="17">
                  <c:v>44273</c:v>
                </c:pt>
                <c:pt idx="18">
                  <c:v>44274</c:v>
                </c:pt>
                <c:pt idx="19">
                  <c:v>44275</c:v>
                </c:pt>
                <c:pt idx="20">
                  <c:v>44276</c:v>
                </c:pt>
                <c:pt idx="21">
                  <c:v>44277</c:v>
                </c:pt>
                <c:pt idx="22">
                  <c:v>44278</c:v>
                </c:pt>
                <c:pt idx="23">
                  <c:v>44279</c:v>
                </c:pt>
                <c:pt idx="24">
                  <c:v>44280</c:v>
                </c:pt>
                <c:pt idx="25">
                  <c:v>44281</c:v>
                </c:pt>
                <c:pt idx="26">
                  <c:v>44282</c:v>
                </c:pt>
                <c:pt idx="27">
                  <c:v>44283</c:v>
                </c:pt>
                <c:pt idx="28">
                  <c:v>44284</c:v>
                </c:pt>
                <c:pt idx="29">
                  <c:v>44285</c:v>
                </c:pt>
                <c:pt idx="30">
                  <c:v>44286</c:v>
                </c:pt>
                <c:pt idx="31">
                  <c:v>44287</c:v>
                </c:pt>
                <c:pt idx="32">
                  <c:v>44288</c:v>
                </c:pt>
                <c:pt idx="33">
                  <c:v>44289</c:v>
                </c:pt>
                <c:pt idx="34">
                  <c:v>44290</c:v>
                </c:pt>
                <c:pt idx="35">
                  <c:v>44291</c:v>
                </c:pt>
                <c:pt idx="36">
                  <c:v>44292</c:v>
                </c:pt>
                <c:pt idx="37">
                  <c:v>44293</c:v>
                </c:pt>
                <c:pt idx="38">
                  <c:v>44294</c:v>
                </c:pt>
                <c:pt idx="39">
                  <c:v>44295</c:v>
                </c:pt>
                <c:pt idx="40">
                  <c:v>44296</c:v>
                </c:pt>
                <c:pt idx="41">
                  <c:v>44297</c:v>
                </c:pt>
                <c:pt idx="42">
                  <c:v>44298</c:v>
                </c:pt>
                <c:pt idx="43">
                  <c:v>44299</c:v>
                </c:pt>
                <c:pt idx="44">
                  <c:v>44300</c:v>
                </c:pt>
                <c:pt idx="45">
                  <c:v>44301</c:v>
                </c:pt>
                <c:pt idx="46">
                  <c:v>44302</c:v>
                </c:pt>
                <c:pt idx="47">
                  <c:v>44303</c:v>
                </c:pt>
                <c:pt idx="48">
                  <c:v>44304</c:v>
                </c:pt>
                <c:pt idx="49">
                  <c:v>44305</c:v>
                </c:pt>
                <c:pt idx="50">
                  <c:v>44306</c:v>
                </c:pt>
                <c:pt idx="51">
                  <c:v>44307</c:v>
                </c:pt>
                <c:pt idx="52">
                  <c:v>44308</c:v>
                </c:pt>
                <c:pt idx="53">
                  <c:v>44309</c:v>
                </c:pt>
                <c:pt idx="54">
                  <c:v>44310</c:v>
                </c:pt>
                <c:pt idx="55">
                  <c:v>44311</c:v>
                </c:pt>
                <c:pt idx="56">
                  <c:v>44312</c:v>
                </c:pt>
                <c:pt idx="57">
                  <c:v>44313</c:v>
                </c:pt>
                <c:pt idx="58">
                  <c:v>44314</c:v>
                </c:pt>
                <c:pt idx="59">
                  <c:v>44315</c:v>
                </c:pt>
                <c:pt idx="60">
                  <c:v>44316</c:v>
                </c:pt>
              </c:numCache>
            </c:numRef>
          </c:cat>
          <c:val>
            <c:numRef>
              <c:f>Sheet1!$B$4:$FZ$4</c:f>
              <c:numCache>
                <c:formatCode>General</c:formatCode>
                <c:ptCount val="181"/>
                <c:pt idx="31">
                  <c:v>1532.8581918826821</c:v>
                </c:pt>
                <c:pt idx="32">
                  <c:v>1504.0064992243281</c:v>
                </c:pt>
                <c:pt idx="33">
                  <c:v>1477.3998226745871</c:v>
                </c:pt>
                <c:pt idx="34">
                  <c:v>1453.6935129633644</c:v>
                </c:pt>
                <c:pt idx="35">
                  <c:v>1432.8378993938995</c:v>
                </c:pt>
                <c:pt idx="36">
                  <c:v>1414.5300961180217</c:v>
                </c:pt>
                <c:pt idx="37">
                  <c:v>1398.7214281344327</c:v>
                </c:pt>
                <c:pt idx="38">
                  <c:v>1385.7819034477932</c:v>
                </c:pt>
                <c:pt idx="39">
                  <c:v>1374.502306905232</c:v>
                </c:pt>
                <c:pt idx="40">
                  <c:v>1364.2453775160536</c:v>
                </c:pt>
                <c:pt idx="41">
                  <c:v>1355.3028614970808</c:v>
                </c:pt>
                <c:pt idx="42">
                  <c:v>1347.1253372823521</c:v>
                </c:pt>
                <c:pt idx="43">
                  <c:v>1339.3578031170907</c:v>
                </c:pt>
                <c:pt idx="44">
                  <c:v>1331.8237083445381</c:v>
                </c:pt>
                <c:pt idx="45">
                  <c:v>1324.4852904659108</c:v>
                </c:pt>
                <c:pt idx="46">
                  <c:v>1317.3350333755479</c:v>
                </c:pt>
                <c:pt idx="47">
                  <c:v>1310.2820339410723</c:v>
                </c:pt>
                <c:pt idx="48">
                  <c:v>1303.1574285782322</c:v>
                </c:pt>
                <c:pt idx="49">
                  <c:v>1295.8427422789994</c:v>
                </c:pt>
                <c:pt idx="50">
                  <c:v>1288.4229319450781</c:v>
                </c:pt>
                <c:pt idx="51">
                  <c:v>1280.8802704087643</c:v>
                </c:pt>
                <c:pt idx="52">
                  <c:v>1273.3506552378381</c:v>
                </c:pt>
                <c:pt idx="53">
                  <c:v>1265.5195836787725</c:v>
                </c:pt>
                <c:pt idx="54">
                  <c:v>1257.4464272439079</c:v>
                </c:pt>
                <c:pt idx="55">
                  <c:v>1249.2173097339878</c:v>
                </c:pt>
                <c:pt idx="56">
                  <c:v>1240.8989954278663</c:v>
                </c:pt>
                <c:pt idx="57">
                  <c:v>1232.5484583457223</c:v>
                </c:pt>
                <c:pt idx="58">
                  <c:v>1224.1298886776738</c:v>
                </c:pt>
                <c:pt idx="59">
                  <c:v>1215.6914310179739</c:v>
                </c:pt>
                <c:pt idx="60">
                  <c:v>1207.1927765912958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93F-49DB-BD14-5538EE2F0DDE}"/>
            </c:ext>
          </c:extLst>
        </c:ser>
        <c:ser>
          <c:idx val="4"/>
          <c:order val="3"/>
          <c:tx>
            <c:v>Maximální počet pacientů s COVID-19 na lůžkách za období říjen/listopad 2020</c:v>
          </c:tx>
          <c:spPr>
            <a:ln>
              <a:solidFill>
                <a:schemeClr val="tx1"/>
              </a:solidFill>
              <a:prstDash val="sysDot"/>
            </a:ln>
          </c:spPr>
          <c:marker>
            <c:symbol val="none"/>
          </c:marker>
          <c:cat>
            <c:numRef>
              <c:f>Sheet1!$B$1:$FZ$1</c:f>
              <c:numCache>
                <c:formatCode>m/d/yyyy</c:formatCode>
                <c:ptCount val="181"/>
                <c:pt idx="0">
                  <c:v>44256</c:v>
                </c:pt>
                <c:pt idx="1">
                  <c:v>44257</c:v>
                </c:pt>
                <c:pt idx="2">
                  <c:v>44258</c:v>
                </c:pt>
                <c:pt idx="3">
                  <c:v>44259</c:v>
                </c:pt>
                <c:pt idx="4">
                  <c:v>44260</c:v>
                </c:pt>
                <c:pt idx="5">
                  <c:v>44261</c:v>
                </c:pt>
                <c:pt idx="6">
                  <c:v>44262</c:v>
                </c:pt>
                <c:pt idx="7">
                  <c:v>44263</c:v>
                </c:pt>
                <c:pt idx="8">
                  <c:v>44264</c:v>
                </c:pt>
                <c:pt idx="9">
                  <c:v>44265</c:v>
                </c:pt>
                <c:pt idx="10">
                  <c:v>44266</c:v>
                </c:pt>
                <c:pt idx="11">
                  <c:v>44267</c:v>
                </c:pt>
                <c:pt idx="12">
                  <c:v>44268</c:v>
                </c:pt>
                <c:pt idx="13">
                  <c:v>44269</c:v>
                </c:pt>
                <c:pt idx="14">
                  <c:v>44270</c:v>
                </c:pt>
                <c:pt idx="15">
                  <c:v>44271</c:v>
                </c:pt>
                <c:pt idx="16">
                  <c:v>44272</c:v>
                </c:pt>
                <c:pt idx="17">
                  <c:v>44273</c:v>
                </c:pt>
                <c:pt idx="18">
                  <c:v>44274</c:v>
                </c:pt>
                <c:pt idx="19">
                  <c:v>44275</c:v>
                </c:pt>
                <c:pt idx="20">
                  <c:v>44276</c:v>
                </c:pt>
                <c:pt idx="21">
                  <c:v>44277</c:v>
                </c:pt>
                <c:pt idx="22">
                  <c:v>44278</c:v>
                </c:pt>
                <c:pt idx="23">
                  <c:v>44279</c:v>
                </c:pt>
                <c:pt idx="24">
                  <c:v>44280</c:v>
                </c:pt>
                <c:pt idx="25">
                  <c:v>44281</c:v>
                </c:pt>
                <c:pt idx="26">
                  <c:v>44282</c:v>
                </c:pt>
                <c:pt idx="27">
                  <c:v>44283</c:v>
                </c:pt>
                <c:pt idx="28">
                  <c:v>44284</c:v>
                </c:pt>
                <c:pt idx="29">
                  <c:v>44285</c:v>
                </c:pt>
                <c:pt idx="30">
                  <c:v>44286</c:v>
                </c:pt>
                <c:pt idx="31">
                  <c:v>44287</c:v>
                </c:pt>
                <c:pt idx="32">
                  <c:v>44288</c:v>
                </c:pt>
                <c:pt idx="33">
                  <c:v>44289</c:v>
                </c:pt>
                <c:pt idx="34">
                  <c:v>44290</c:v>
                </c:pt>
                <c:pt idx="35">
                  <c:v>44291</c:v>
                </c:pt>
                <c:pt idx="36">
                  <c:v>44292</c:v>
                </c:pt>
                <c:pt idx="37">
                  <c:v>44293</c:v>
                </c:pt>
                <c:pt idx="38">
                  <c:v>44294</c:v>
                </c:pt>
                <c:pt idx="39">
                  <c:v>44295</c:v>
                </c:pt>
                <c:pt idx="40">
                  <c:v>44296</c:v>
                </c:pt>
                <c:pt idx="41">
                  <c:v>44297</c:v>
                </c:pt>
                <c:pt idx="42">
                  <c:v>44298</c:v>
                </c:pt>
                <c:pt idx="43">
                  <c:v>44299</c:v>
                </c:pt>
                <c:pt idx="44">
                  <c:v>44300</c:v>
                </c:pt>
                <c:pt idx="45">
                  <c:v>44301</c:v>
                </c:pt>
                <c:pt idx="46">
                  <c:v>44302</c:v>
                </c:pt>
                <c:pt idx="47">
                  <c:v>44303</c:v>
                </c:pt>
                <c:pt idx="48">
                  <c:v>44304</c:v>
                </c:pt>
                <c:pt idx="49">
                  <c:v>44305</c:v>
                </c:pt>
                <c:pt idx="50">
                  <c:v>44306</c:v>
                </c:pt>
                <c:pt idx="51">
                  <c:v>44307</c:v>
                </c:pt>
                <c:pt idx="52">
                  <c:v>44308</c:v>
                </c:pt>
                <c:pt idx="53">
                  <c:v>44309</c:v>
                </c:pt>
                <c:pt idx="54">
                  <c:v>44310</c:v>
                </c:pt>
                <c:pt idx="55">
                  <c:v>44311</c:v>
                </c:pt>
                <c:pt idx="56">
                  <c:v>44312</c:v>
                </c:pt>
                <c:pt idx="57">
                  <c:v>44313</c:v>
                </c:pt>
                <c:pt idx="58">
                  <c:v>44314</c:v>
                </c:pt>
                <c:pt idx="59">
                  <c:v>44315</c:v>
                </c:pt>
                <c:pt idx="60">
                  <c:v>44316</c:v>
                </c:pt>
              </c:numCache>
            </c:numRef>
          </c:cat>
          <c:val>
            <c:numRef>
              <c:f>Sheet1!$B$6:$FZ$6</c:f>
              <c:numCache>
                <c:formatCode>General</c:formatCode>
                <c:ptCount val="181"/>
                <c:pt idx="0">
                  <c:v>1210</c:v>
                </c:pt>
                <c:pt idx="1">
                  <c:v>1210</c:v>
                </c:pt>
                <c:pt idx="2">
                  <c:v>1210</c:v>
                </c:pt>
                <c:pt idx="3">
                  <c:v>1210</c:v>
                </c:pt>
                <c:pt idx="4">
                  <c:v>1210</c:v>
                </c:pt>
                <c:pt idx="5">
                  <c:v>1210</c:v>
                </c:pt>
                <c:pt idx="6">
                  <c:v>1210</c:v>
                </c:pt>
                <c:pt idx="7">
                  <c:v>1210</c:v>
                </c:pt>
                <c:pt idx="8">
                  <c:v>1210</c:v>
                </c:pt>
                <c:pt idx="9">
                  <c:v>1210</c:v>
                </c:pt>
                <c:pt idx="10">
                  <c:v>1210</c:v>
                </c:pt>
                <c:pt idx="11">
                  <c:v>1210</c:v>
                </c:pt>
                <c:pt idx="12">
                  <c:v>1210</c:v>
                </c:pt>
                <c:pt idx="13">
                  <c:v>1210</c:v>
                </c:pt>
                <c:pt idx="14">
                  <c:v>1210</c:v>
                </c:pt>
                <c:pt idx="15">
                  <c:v>1210</c:v>
                </c:pt>
                <c:pt idx="16">
                  <c:v>1210</c:v>
                </c:pt>
                <c:pt idx="17">
                  <c:v>1210</c:v>
                </c:pt>
                <c:pt idx="18">
                  <c:v>1210</c:v>
                </c:pt>
                <c:pt idx="19">
                  <c:v>1210</c:v>
                </c:pt>
                <c:pt idx="20">
                  <c:v>1210</c:v>
                </c:pt>
                <c:pt idx="21">
                  <c:v>1210</c:v>
                </c:pt>
                <c:pt idx="22">
                  <c:v>1210</c:v>
                </c:pt>
                <c:pt idx="23">
                  <c:v>1210</c:v>
                </c:pt>
                <c:pt idx="24">
                  <c:v>1210</c:v>
                </c:pt>
                <c:pt idx="25">
                  <c:v>1210</c:v>
                </c:pt>
                <c:pt idx="26">
                  <c:v>1210</c:v>
                </c:pt>
                <c:pt idx="27">
                  <c:v>1210</c:v>
                </c:pt>
                <c:pt idx="28">
                  <c:v>1210</c:v>
                </c:pt>
                <c:pt idx="29">
                  <c:v>1210</c:v>
                </c:pt>
                <c:pt idx="30">
                  <c:v>1210</c:v>
                </c:pt>
                <c:pt idx="31">
                  <c:v>1210</c:v>
                </c:pt>
                <c:pt idx="32">
                  <c:v>1210</c:v>
                </c:pt>
                <c:pt idx="33">
                  <c:v>1210</c:v>
                </c:pt>
                <c:pt idx="34">
                  <c:v>1210</c:v>
                </c:pt>
                <c:pt idx="35">
                  <c:v>1210</c:v>
                </c:pt>
                <c:pt idx="36">
                  <c:v>1210</c:v>
                </c:pt>
                <c:pt idx="37">
                  <c:v>1210</c:v>
                </c:pt>
                <c:pt idx="38">
                  <c:v>1210</c:v>
                </c:pt>
                <c:pt idx="39">
                  <c:v>1210</c:v>
                </c:pt>
                <c:pt idx="40">
                  <c:v>1210</c:v>
                </c:pt>
                <c:pt idx="41">
                  <c:v>1210</c:v>
                </c:pt>
                <c:pt idx="42">
                  <c:v>1210</c:v>
                </c:pt>
                <c:pt idx="43">
                  <c:v>1210</c:v>
                </c:pt>
                <c:pt idx="44">
                  <c:v>1210</c:v>
                </c:pt>
                <c:pt idx="45">
                  <c:v>1210</c:v>
                </c:pt>
                <c:pt idx="46">
                  <c:v>1210</c:v>
                </c:pt>
                <c:pt idx="47">
                  <c:v>1210</c:v>
                </c:pt>
                <c:pt idx="48">
                  <c:v>1210</c:v>
                </c:pt>
                <c:pt idx="49">
                  <c:v>1210</c:v>
                </c:pt>
                <c:pt idx="50">
                  <c:v>1210</c:v>
                </c:pt>
                <c:pt idx="51">
                  <c:v>1210</c:v>
                </c:pt>
                <c:pt idx="52">
                  <c:v>1210</c:v>
                </c:pt>
                <c:pt idx="53">
                  <c:v>1210</c:v>
                </c:pt>
                <c:pt idx="54">
                  <c:v>1210</c:v>
                </c:pt>
                <c:pt idx="55">
                  <c:v>1210</c:v>
                </c:pt>
                <c:pt idx="56">
                  <c:v>1210</c:v>
                </c:pt>
                <c:pt idx="57">
                  <c:v>1210</c:v>
                </c:pt>
                <c:pt idx="58">
                  <c:v>1210</c:v>
                </c:pt>
                <c:pt idx="59">
                  <c:v>1210</c:v>
                </c:pt>
                <c:pt idx="60">
                  <c:v>1210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593F-49DB-BD14-5538EE2F0D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8003144"/>
        <c:axId val="298003536"/>
      </c:lineChart>
      <c:dateAx>
        <c:axId val="29800314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536"/>
        <c:crosses val="autoZero"/>
        <c:auto val="1"/>
        <c:lblOffset val="100"/>
        <c:baseTimeUnit val="days"/>
        <c:majorUnit val="1"/>
      </c:dateAx>
      <c:valAx>
        <c:axId val="298003536"/>
        <c:scaling>
          <c:orientation val="minMax"/>
          <c:max val="2200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144"/>
        <c:crosses val="autoZero"/>
        <c:crossBetween val="between"/>
        <c:majorUnit val="2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83667020704E-2"/>
          <c:y val="0.1027162543096477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Denní počet případů</c:v>
                </c:pt>
              </c:strCache>
            </c:strRef>
          </c:tx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Sheet1!$A$93:$A$274</c:f>
              <c:numCache>
                <c:formatCode>m/d/yyyy</c:formatCode>
                <c:ptCount val="182"/>
                <c:pt idx="0">
                  <c:v>44166</c:v>
                </c:pt>
                <c:pt idx="1">
                  <c:v>44167</c:v>
                </c:pt>
                <c:pt idx="2">
                  <c:v>44168</c:v>
                </c:pt>
                <c:pt idx="3">
                  <c:v>44169</c:v>
                </c:pt>
                <c:pt idx="4">
                  <c:v>44170</c:v>
                </c:pt>
                <c:pt idx="5">
                  <c:v>44171</c:v>
                </c:pt>
                <c:pt idx="6">
                  <c:v>44172</c:v>
                </c:pt>
                <c:pt idx="7">
                  <c:v>44173</c:v>
                </c:pt>
                <c:pt idx="8">
                  <c:v>44174</c:v>
                </c:pt>
                <c:pt idx="9">
                  <c:v>44175</c:v>
                </c:pt>
                <c:pt idx="10">
                  <c:v>44176</c:v>
                </c:pt>
                <c:pt idx="11">
                  <c:v>44177</c:v>
                </c:pt>
                <c:pt idx="12">
                  <c:v>44178</c:v>
                </c:pt>
                <c:pt idx="13">
                  <c:v>44179</c:v>
                </c:pt>
                <c:pt idx="14">
                  <c:v>44180</c:v>
                </c:pt>
                <c:pt idx="15">
                  <c:v>44181</c:v>
                </c:pt>
                <c:pt idx="16">
                  <c:v>44182</c:v>
                </c:pt>
                <c:pt idx="17">
                  <c:v>44183</c:v>
                </c:pt>
                <c:pt idx="18">
                  <c:v>44184</c:v>
                </c:pt>
                <c:pt idx="19">
                  <c:v>44185</c:v>
                </c:pt>
                <c:pt idx="20">
                  <c:v>44186</c:v>
                </c:pt>
                <c:pt idx="21">
                  <c:v>44187</c:v>
                </c:pt>
                <c:pt idx="22">
                  <c:v>44188</c:v>
                </c:pt>
                <c:pt idx="23">
                  <c:v>44189</c:v>
                </c:pt>
                <c:pt idx="24">
                  <c:v>44190</c:v>
                </c:pt>
                <c:pt idx="25">
                  <c:v>44191</c:v>
                </c:pt>
                <c:pt idx="26">
                  <c:v>44192</c:v>
                </c:pt>
                <c:pt idx="27">
                  <c:v>44193</c:v>
                </c:pt>
                <c:pt idx="28">
                  <c:v>44194</c:v>
                </c:pt>
                <c:pt idx="29">
                  <c:v>44195</c:v>
                </c:pt>
                <c:pt idx="30">
                  <c:v>44196</c:v>
                </c:pt>
                <c:pt idx="31">
                  <c:v>44197</c:v>
                </c:pt>
                <c:pt idx="32">
                  <c:v>44198</c:v>
                </c:pt>
                <c:pt idx="33">
                  <c:v>44199</c:v>
                </c:pt>
                <c:pt idx="34">
                  <c:v>44200</c:v>
                </c:pt>
                <c:pt idx="35">
                  <c:v>44201</c:v>
                </c:pt>
                <c:pt idx="36">
                  <c:v>44202</c:v>
                </c:pt>
                <c:pt idx="37">
                  <c:v>44203</c:v>
                </c:pt>
                <c:pt idx="38">
                  <c:v>44204</c:v>
                </c:pt>
                <c:pt idx="39">
                  <c:v>44205</c:v>
                </c:pt>
                <c:pt idx="40">
                  <c:v>44206</c:v>
                </c:pt>
                <c:pt idx="41">
                  <c:v>44207</c:v>
                </c:pt>
                <c:pt idx="42">
                  <c:v>44208</c:v>
                </c:pt>
                <c:pt idx="43">
                  <c:v>44209</c:v>
                </c:pt>
                <c:pt idx="44">
                  <c:v>44210</c:v>
                </c:pt>
                <c:pt idx="45">
                  <c:v>44211</c:v>
                </c:pt>
                <c:pt idx="46">
                  <c:v>44212</c:v>
                </c:pt>
                <c:pt idx="47">
                  <c:v>44213</c:v>
                </c:pt>
                <c:pt idx="48">
                  <c:v>44214</c:v>
                </c:pt>
                <c:pt idx="49">
                  <c:v>44215</c:v>
                </c:pt>
                <c:pt idx="50">
                  <c:v>44216</c:v>
                </c:pt>
                <c:pt idx="51">
                  <c:v>44217</c:v>
                </c:pt>
                <c:pt idx="52">
                  <c:v>44218</c:v>
                </c:pt>
                <c:pt idx="53">
                  <c:v>44219</c:v>
                </c:pt>
                <c:pt idx="54">
                  <c:v>44220</c:v>
                </c:pt>
                <c:pt idx="55">
                  <c:v>44221</c:v>
                </c:pt>
                <c:pt idx="56">
                  <c:v>44222</c:v>
                </c:pt>
                <c:pt idx="57">
                  <c:v>44223</c:v>
                </c:pt>
                <c:pt idx="58">
                  <c:v>44224</c:v>
                </c:pt>
                <c:pt idx="59">
                  <c:v>44225</c:v>
                </c:pt>
                <c:pt idx="60">
                  <c:v>44226</c:v>
                </c:pt>
                <c:pt idx="61">
                  <c:v>44227</c:v>
                </c:pt>
                <c:pt idx="62">
                  <c:v>44228</c:v>
                </c:pt>
                <c:pt idx="63">
                  <c:v>44229</c:v>
                </c:pt>
                <c:pt idx="64">
                  <c:v>44230</c:v>
                </c:pt>
                <c:pt idx="65">
                  <c:v>44231</c:v>
                </c:pt>
                <c:pt idx="66">
                  <c:v>44232</c:v>
                </c:pt>
                <c:pt idx="67">
                  <c:v>44233</c:v>
                </c:pt>
                <c:pt idx="68">
                  <c:v>44234</c:v>
                </c:pt>
                <c:pt idx="69">
                  <c:v>44235</c:v>
                </c:pt>
                <c:pt idx="70">
                  <c:v>44236</c:v>
                </c:pt>
                <c:pt idx="71">
                  <c:v>44237</c:v>
                </c:pt>
                <c:pt idx="72">
                  <c:v>44238</c:v>
                </c:pt>
                <c:pt idx="73">
                  <c:v>44239</c:v>
                </c:pt>
                <c:pt idx="74">
                  <c:v>44240</c:v>
                </c:pt>
                <c:pt idx="75">
                  <c:v>44241</c:v>
                </c:pt>
                <c:pt idx="76">
                  <c:v>44242</c:v>
                </c:pt>
                <c:pt idx="77">
                  <c:v>44243</c:v>
                </c:pt>
                <c:pt idx="78">
                  <c:v>44244</c:v>
                </c:pt>
                <c:pt idx="79">
                  <c:v>44245</c:v>
                </c:pt>
                <c:pt idx="80">
                  <c:v>44246</c:v>
                </c:pt>
                <c:pt idx="81">
                  <c:v>44247</c:v>
                </c:pt>
                <c:pt idx="82">
                  <c:v>44248</c:v>
                </c:pt>
                <c:pt idx="83">
                  <c:v>44249</c:v>
                </c:pt>
                <c:pt idx="84">
                  <c:v>44250</c:v>
                </c:pt>
                <c:pt idx="85">
                  <c:v>44251</c:v>
                </c:pt>
                <c:pt idx="86">
                  <c:v>44252</c:v>
                </c:pt>
                <c:pt idx="87">
                  <c:v>44253</c:v>
                </c:pt>
                <c:pt idx="88">
                  <c:v>44254</c:v>
                </c:pt>
                <c:pt idx="89">
                  <c:v>44255</c:v>
                </c:pt>
                <c:pt idx="90">
                  <c:v>44256</c:v>
                </c:pt>
                <c:pt idx="91">
                  <c:v>44257</c:v>
                </c:pt>
                <c:pt idx="92">
                  <c:v>44258</c:v>
                </c:pt>
                <c:pt idx="93">
                  <c:v>44259</c:v>
                </c:pt>
                <c:pt idx="94">
                  <c:v>44260</c:v>
                </c:pt>
                <c:pt idx="95">
                  <c:v>44261</c:v>
                </c:pt>
                <c:pt idx="96">
                  <c:v>44262</c:v>
                </c:pt>
                <c:pt idx="97">
                  <c:v>44263</c:v>
                </c:pt>
                <c:pt idx="98">
                  <c:v>44264</c:v>
                </c:pt>
                <c:pt idx="99">
                  <c:v>44265</c:v>
                </c:pt>
                <c:pt idx="100">
                  <c:v>44266</c:v>
                </c:pt>
                <c:pt idx="101">
                  <c:v>44267</c:v>
                </c:pt>
                <c:pt idx="102">
                  <c:v>44268</c:v>
                </c:pt>
                <c:pt idx="103">
                  <c:v>44269</c:v>
                </c:pt>
                <c:pt idx="104">
                  <c:v>44270</c:v>
                </c:pt>
                <c:pt idx="105">
                  <c:v>44271</c:v>
                </c:pt>
                <c:pt idx="106">
                  <c:v>44272</c:v>
                </c:pt>
                <c:pt idx="107">
                  <c:v>44273</c:v>
                </c:pt>
                <c:pt idx="108">
                  <c:v>44274</c:v>
                </c:pt>
                <c:pt idx="109">
                  <c:v>44275</c:v>
                </c:pt>
                <c:pt idx="110">
                  <c:v>44276</c:v>
                </c:pt>
                <c:pt idx="111">
                  <c:v>44277</c:v>
                </c:pt>
                <c:pt idx="112">
                  <c:v>44278</c:v>
                </c:pt>
                <c:pt idx="113">
                  <c:v>44279</c:v>
                </c:pt>
                <c:pt idx="114">
                  <c:v>44280</c:v>
                </c:pt>
                <c:pt idx="115">
                  <c:v>44281</c:v>
                </c:pt>
                <c:pt idx="116">
                  <c:v>44282</c:v>
                </c:pt>
                <c:pt idx="117">
                  <c:v>44283</c:v>
                </c:pt>
                <c:pt idx="118">
                  <c:v>44284</c:v>
                </c:pt>
                <c:pt idx="119">
                  <c:v>44285</c:v>
                </c:pt>
                <c:pt idx="120">
                  <c:v>44286</c:v>
                </c:pt>
                <c:pt idx="121">
                  <c:v>44287</c:v>
                </c:pt>
                <c:pt idx="122">
                  <c:v>44288</c:v>
                </c:pt>
                <c:pt idx="123">
                  <c:v>44289</c:v>
                </c:pt>
                <c:pt idx="124">
                  <c:v>44290</c:v>
                </c:pt>
                <c:pt idx="125">
                  <c:v>44291</c:v>
                </c:pt>
                <c:pt idx="126">
                  <c:v>44292</c:v>
                </c:pt>
                <c:pt idx="127">
                  <c:v>44293</c:v>
                </c:pt>
                <c:pt idx="128">
                  <c:v>44294</c:v>
                </c:pt>
                <c:pt idx="129">
                  <c:v>44295</c:v>
                </c:pt>
                <c:pt idx="130">
                  <c:v>44296</c:v>
                </c:pt>
                <c:pt idx="131">
                  <c:v>44297</c:v>
                </c:pt>
                <c:pt idx="132">
                  <c:v>44298</c:v>
                </c:pt>
                <c:pt idx="133">
                  <c:v>44299</c:v>
                </c:pt>
                <c:pt idx="134">
                  <c:v>44300</c:v>
                </c:pt>
                <c:pt idx="135">
                  <c:v>44301</c:v>
                </c:pt>
                <c:pt idx="136">
                  <c:v>44302</c:v>
                </c:pt>
                <c:pt idx="137">
                  <c:v>44303</c:v>
                </c:pt>
                <c:pt idx="138">
                  <c:v>44304</c:v>
                </c:pt>
                <c:pt idx="139">
                  <c:v>44305</c:v>
                </c:pt>
                <c:pt idx="140">
                  <c:v>44306</c:v>
                </c:pt>
                <c:pt idx="141">
                  <c:v>44307</c:v>
                </c:pt>
                <c:pt idx="142">
                  <c:v>44308</c:v>
                </c:pt>
                <c:pt idx="143">
                  <c:v>44309</c:v>
                </c:pt>
                <c:pt idx="144">
                  <c:v>44310</c:v>
                </c:pt>
                <c:pt idx="145">
                  <c:v>44311</c:v>
                </c:pt>
                <c:pt idx="146">
                  <c:v>44312</c:v>
                </c:pt>
                <c:pt idx="147">
                  <c:v>44313</c:v>
                </c:pt>
                <c:pt idx="148">
                  <c:v>44314</c:v>
                </c:pt>
                <c:pt idx="149">
                  <c:v>44315</c:v>
                </c:pt>
                <c:pt idx="150">
                  <c:v>44316</c:v>
                </c:pt>
                <c:pt idx="151">
                  <c:v>44317</c:v>
                </c:pt>
                <c:pt idx="152">
                  <c:v>44318</c:v>
                </c:pt>
                <c:pt idx="153">
                  <c:v>44319</c:v>
                </c:pt>
                <c:pt idx="154">
                  <c:v>44320</c:v>
                </c:pt>
                <c:pt idx="155">
                  <c:v>44321</c:v>
                </c:pt>
                <c:pt idx="156">
                  <c:v>44322</c:v>
                </c:pt>
                <c:pt idx="157">
                  <c:v>44323</c:v>
                </c:pt>
                <c:pt idx="158">
                  <c:v>44324</c:v>
                </c:pt>
                <c:pt idx="159">
                  <c:v>44325</c:v>
                </c:pt>
                <c:pt idx="160">
                  <c:v>44326</c:v>
                </c:pt>
                <c:pt idx="161">
                  <c:v>44327</c:v>
                </c:pt>
                <c:pt idx="162">
                  <c:v>44328</c:v>
                </c:pt>
                <c:pt idx="163">
                  <c:v>44329</c:v>
                </c:pt>
                <c:pt idx="164">
                  <c:v>44330</c:v>
                </c:pt>
                <c:pt idx="165">
                  <c:v>44331</c:v>
                </c:pt>
                <c:pt idx="166">
                  <c:v>44332</c:v>
                </c:pt>
                <c:pt idx="167">
                  <c:v>44333</c:v>
                </c:pt>
                <c:pt idx="168">
                  <c:v>44334</c:v>
                </c:pt>
                <c:pt idx="169">
                  <c:v>44335</c:v>
                </c:pt>
                <c:pt idx="170">
                  <c:v>44336</c:v>
                </c:pt>
                <c:pt idx="171">
                  <c:v>44337</c:v>
                </c:pt>
                <c:pt idx="172">
                  <c:v>44338</c:v>
                </c:pt>
                <c:pt idx="173">
                  <c:v>44339</c:v>
                </c:pt>
                <c:pt idx="174">
                  <c:v>44340</c:v>
                </c:pt>
                <c:pt idx="175">
                  <c:v>44341</c:v>
                </c:pt>
                <c:pt idx="176">
                  <c:v>44342</c:v>
                </c:pt>
                <c:pt idx="177">
                  <c:v>44343</c:v>
                </c:pt>
                <c:pt idx="178">
                  <c:v>44344</c:v>
                </c:pt>
                <c:pt idx="179">
                  <c:v>44345</c:v>
                </c:pt>
                <c:pt idx="180">
                  <c:v>44346</c:v>
                </c:pt>
                <c:pt idx="181">
                  <c:v>44347</c:v>
                </c:pt>
              </c:numCache>
            </c:numRef>
          </c:cat>
          <c:val>
            <c:numRef>
              <c:f>Sheet1!$B$93:$B$274</c:f>
              <c:numCache>
                <c:formatCode>0</c:formatCode>
                <c:ptCount val="182"/>
                <c:pt idx="0">
                  <c:v>5180</c:v>
                </c:pt>
                <c:pt idx="1">
                  <c:v>4561</c:v>
                </c:pt>
                <c:pt idx="2">
                  <c:v>4624</c:v>
                </c:pt>
                <c:pt idx="3">
                  <c:v>4747</c:v>
                </c:pt>
                <c:pt idx="4">
                  <c:v>3312</c:v>
                </c:pt>
                <c:pt idx="5">
                  <c:v>1112</c:v>
                </c:pt>
                <c:pt idx="6">
                  <c:v>4251</c:v>
                </c:pt>
                <c:pt idx="7">
                  <c:v>5855</c:v>
                </c:pt>
                <c:pt idx="8">
                  <c:v>6414</c:v>
                </c:pt>
                <c:pt idx="9">
                  <c:v>5872</c:v>
                </c:pt>
                <c:pt idx="10">
                  <c:v>6209</c:v>
                </c:pt>
                <c:pt idx="11">
                  <c:v>3655</c:v>
                </c:pt>
                <c:pt idx="12">
                  <c:v>1998</c:v>
                </c:pt>
                <c:pt idx="13">
                  <c:v>5176</c:v>
                </c:pt>
                <c:pt idx="14">
                  <c:v>7908</c:v>
                </c:pt>
                <c:pt idx="15">
                  <c:v>8258</c:v>
                </c:pt>
                <c:pt idx="16">
                  <c:v>7614</c:v>
                </c:pt>
                <c:pt idx="17">
                  <c:v>8838</c:v>
                </c:pt>
                <c:pt idx="18">
                  <c:v>5326</c:v>
                </c:pt>
                <c:pt idx="19">
                  <c:v>3403</c:v>
                </c:pt>
                <c:pt idx="20">
                  <c:v>7950</c:v>
                </c:pt>
                <c:pt idx="21">
                  <c:v>10913</c:v>
                </c:pt>
                <c:pt idx="22">
                  <c:v>14139</c:v>
                </c:pt>
                <c:pt idx="23">
                  <c:v>4373</c:v>
                </c:pt>
                <c:pt idx="24">
                  <c:v>2671</c:v>
                </c:pt>
                <c:pt idx="25">
                  <c:v>3031</c:v>
                </c:pt>
                <c:pt idx="26">
                  <c:v>3782</c:v>
                </c:pt>
                <c:pt idx="27">
                  <c:v>10936</c:v>
                </c:pt>
                <c:pt idx="28">
                  <c:v>16475</c:v>
                </c:pt>
                <c:pt idx="29">
                  <c:v>17061</c:v>
                </c:pt>
                <c:pt idx="30">
                  <c:v>13307</c:v>
                </c:pt>
                <c:pt idx="31">
                  <c:v>3446</c:v>
                </c:pt>
                <c:pt idx="32">
                  <c:v>4985</c:v>
                </c:pt>
                <c:pt idx="33">
                  <c:v>6267</c:v>
                </c:pt>
                <c:pt idx="34">
                  <c:v>12956</c:v>
                </c:pt>
                <c:pt idx="35">
                  <c:v>17398</c:v>
                </c:pt>
                <c:pt idx="36">
                  <c:v>17770</c:v>
                </c:pt>
                <c:pt idx="37">
                  <c:v>14882</c:v>
                </c:pt>
                <c:pt idx="38">
                  <c:v>13099</c:v>
                </c:pt>
                <c:pt idx="39">
                  <c:v>8437</c:v>
                </c:pt>
                <c:pt idx="40">
                  <c:v>4313</c:v>
                </c:pt>
                <c:pt idx="41">
                  <c:v>9386</c:v>
                </c:pt>
                <c:pt idx="42">
                  <c:v>10811</c:v>
                </c:pt>
                <c:pt idx="43">
                  <c:v>10918</c:v>
                </c:pt>
                <c:pt idx="44">
                  <c:v>8087</c:v>
                </c:pt>
                <c:pt idx="45">
                  <c:v>9300</c:v>
                </c:pt>
                <c:pt idx="46">
                  <c:v>5241</c:v>
                </c:pt>
                <c:pt idx="47">
                  <c:v>2641</c:v>
                </c:pt>
                <c:pt idx="48">
                  <c:v>7668</c:v>
                </c:pt>
                <c:pt idx="49">
                  <c:v>9610</c:v>
                </c:pt>
                <c:pt idx="50">
                  <c:v>8215</c:v>
                </c:pt>
                <c:pt idx="51">
                  <c:v>7532</c:v>
                </c:pt>
                <c:pt idx="52">
                  <c:v>8468</c:v>
                </c:pt>
                <c:pt idx="53">
                  <c:v>4239</c:v>
                </c:pt>
                <c:pt idx="54">
                  <c:v>2394</c:v>
                </c:pt>
                <c:pt idx="55">
                  <c:v>6974</c:v>
                </c:pt>
                <c:pt idx="56">
                  <c:v>9195</c:v>
                </c:pt>
                <c:pt idx="57">
                  <c:v>8504</c:v>
                </c:pt>
                <c:pt idx="58">
                  <c:v>8010</c:v>
                </c:pt>
                <c:pt idx="59">
                  <c:v>8052</c:v>
                </c:pt>
                <c:pt idx="60">
                  <c:v>4055</c:v>
                </c:pt>
                <c:pt idx="61">
                  <c:v>2573</c:v>
                </c:pt>
                <c:pt idx="62">
                  <c:v>7217</c:v>
                </c:pt>
                <c:pt idx="63">
                  <c:v>9148</c:v>
                </c:pt>
                <c:pt idx="64">
                  <c:v>9667</c:v>
                </c:pt>
                <c:pt idx="65">
                  <c:v>8107</c:v>
                </c:pt>
                <c:pt idx="66">
                  <c:v>8622</c:v>
                </c:pt>
                <c:pt idx="67">
                  <c:v>4820</c:v>
                </c:pt>
                <c:pt idx="68">
                  <c:v>2451</c:v>
                </c:pt>
                <c:pt idx="69">
                  <c:v>7777</c:v>
                </c:pt>
                <c:pt idx="70">
                  <c:v>10283</c:v>
                </c:pt>
                <c:pt idx="71">
                  <c:v>9538</c:v>
                </c:pt>
                <c:pt idx="72">
                  <c:v>9018</c:v>
                </c:pt>
                <c:pt idx="73">
                  <c:v>8830</c:v>
                </c:pt>
                <c:pt idx="74">
                  <c:v>5141</c:v>
                </c:pt>
                <c:pt idx="75">
                  <c:v>2881</c:v>
                </c:pt>
                <c:pt idx="76">
                  <c:v>8905</c:v>
                </c:pt>
                <c:pt idx="77">
                  <c:v>12608</c:v>
                </c:pt>
                <c:pt idx="78">
                  <c:v>10938</c:v>
                </c:pt>
                <c:pt idx="79">
                  <c:v>11703</c:v>
                </c:pt>
                <c:pt idx="80">
                  <c:v>11287</c:v>
                </c:pt>
                <c:pt idx="81">
                  <c:v>6775</c:v>
                </c:pt>
                <c:pt idx="82">
                  <c:v>4068</c:v>
                </c:pt>
                <c:pt idx="83">
                  <c:v>11408</c:v>
                </c:pt>
                <c:pt idx="84">
                  <c:v>15841</c:v>
                </c:pt>
                <c:pt idx="85">
                  <c:v>13795</c:v>
                </c:pt>
                <c:pt idx="86">
                  <c:v>14588</c:v>
                </c:pt>
                <c:pt idx="87">
                  <c:v>14776</c:v>
                </c:pt>
                <c:pt idx="88">
                  <c:v>7823</c:v>
                </c:pt>
                <c:pt idx="89">
                  <c:v>4587</c:v>
                </c:pt>
                <c:pt idx="90">
                  <c:v>12324</c:v>
                </c:pt>
                <c:pt idx="91">
                  <c:v>16777</c:v>
                </c:pt>
                <c:pt idx="92">
                  <c:v>15239</c:v>
                </c:pt>
                <c:pt idx="93">
                  <c:v>14649</c:v>
                </c:pt>
                <c:pt idx="94">
                  <c:v>13169</c:v>
                </c:pt>
                <c:pt idx="95">
                  <c:v>9130</c:v>
                </c:pt>
                <c:pt idx="96">
                  <c:v>3983</c:v>
                </c:pt>
                <c:pt idx="97">
                  <c:v>10654</c:v>
                </c:pt>
                <c:pt idx="98">
                  <c:v>15358</c:v>
                </c:pt>
                <c:pt idx="99">
                  <c:v>14535</c:v>
                </c:pt>
                <c:pt idx="100">
                  <c:v>11244</c:v>
                </c:pt>
                <c:pt idx="101">
                  <c:v>14958</c:v>
                </c:pt>
                <c:pt idx="102">
                  <c:v>6956</c:v>
                </c:pt>
                <c:pt idx="103">
                  <c:v>3331</c:v>
                </c:pt>
                <c:pt idx="104">
                  <c:v>10628</c:v>
                </c:pt>
                <c:pt idx="105">
                  <c:v>14028</c:v>
                </c:pt>
                <c:pt idx="106">
                  <c:v>12027</c:v>
                </c:pt>
                <c:pt idx="107">
                  <c:v>10659</c:v>
                </c:pt>
                <c:pt idx="108">
                  <c:v>9710</c:v>
                </c:pt>
                <c:pt idx="109">
                  <c:v>5466</c:v>
                </c:pt>
                <c:pt idx="110">
                  <c:v>2389</c:v>
                </c:pt>
                <c:pt idx="111">
                  <c:v>8240</c:v>
                </c:pt>
                <c:pt idx="112">
                  <c:v>10969</c:v>
                </c:pt>
                <c:pt idx="113">
                  <c:v>8847</c:v>
                </c:pt>
                <c:pt idx="114">
                  <c:v>7924</c:v>
                </c:pt>
                <c:pt idx="115">
                  <c:v>7710</c:v>
                </c:pt>
                <c:pt idx="116">
                  <c:v>3969</c:v>
                </c:pt>
                <c:pt idx="117">
                  <c:v>1743</c:v>
                </c:pt>
                <c:pt idx="118">
                  <c:v>6934</c:v>
                </c:pt>
                <c:pt idx="119">
                  <c:v>8629</c:v>
                </c:pt>
                <c:pt idx="120">
                  <c:v>7262</c:v>
                </c:pt>
                <c:pt idx="121">
                  <c:v>6244</c:v>
                </c:pt>
                <c:pt idx="122">
                  <c:v>3837</c:v>
                </c:pt>
                <c:pt idx="123">
                  <c:v>2160</c:v>
                </c:pt>
                <c:pt idx="124">
                  <c:v>1925</c:v>
                </c:pt>
                <c:pt idx="125">
                  <c:v>1419</c:v>
                </c:pt>
                <c:pt idx="126">
                  <c:v>5580</c:v>
                </c:pt>
                <c:pt idx="127">
                  <c:v>7051</c:v>
                </c:pt>
                <c:pt idx="128">
                  <c:v>5282</c:v>
                </c:pt>
                <c:pt idx="129">
                  <c:v>4820</c:v>
                </c:pt>
                <c:pt idx="130">
                  <c:v>2204</c:v>
                </c:pt>
                <c:pt idx="131">
                  <c:v>985</c:v>
                </c:pt>
                <c:pt idx="132">
                  <c:v>3868</c:v>
                </c:pt>
                <c:pt idx="133">
                  <c:v>5057</c:v>
                </c:pt>
                <c:pt idx="134">
                  <c:v>3713</c:v>
                </c:pt>
                <c:pt idx="135">
                  <c:v>3255</c:v>
                </c:pt>
                <c:pt idx="136">
                  <c:v>3213</c:v>
                </c:pt>
                <c:pt idx="137">
                  <c:v>1541</c:v>
                </c:pt>
                <c:pt idx="138">
                  <c:v>829</c:v>
                </c:pt>
                <c:pt idx="139">
                  <c:v>3301</c:v>
                </c:pt>
                <c:pt idx="140" formatCode="General">
                  <c:v>3787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D6-49D4-BBCA-40283A14DE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model</c:v>
                </c:pt>
              </c:strCache>
            </c:strRef>
          </c:tx>
          <c:spPr>
            <a:ln w="28575" cap="rnd">
              <a:solidFill>
                <a:srgbClr val="FFC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Sheet1!$A$93:$A$274</c:f>
              <c:numCache>
                <c:formatCode>m/d/yyyy</c:formatCode>
                <c:ptCount val="182"/>
                <c:pt idx="0">
                  <c:v>44166</c:v>
                </c:pt>
                <c:pt idx="1">
                  <c:v>44167</c:v>
                </c:pt>
                <c:pt idx="2">
                  <c:v>44168</c:v>
                </c:pt>
                <c:pt idx="3">
                  <c:v>44169</c:v>
                </c:pt>
                <c:pt idx="4">
                  <c:v>44170</c:v>
                </c:pt>
                <c:pt idx="5">
                  <c:v>44171</c:v>
                </c:pt>
                <c:pt idx="6">
                  <c:v>44172</c:v>
                </c:pt>
                <c:pt idx="7">
                  <c:v>44173</c:v>
                </c:pt>
                <c:pt idx="8">
                  <c:v>44174</c:v>
                </c:pt>
                <c:pt idx="9">
                  <c:v>44175</c:v>
                </c:pt>
                <c:pt idx="10">
                  <c:v>44176</c:v>
                </c:pt>
                <c:pt idx="11">
                  <c:v>44177</c:v>
                </c:pt>
                <c:pt idx="12">
                  <c:v>44178</c:v>
                </c:pt>
                <c:pt idx="13">
                  <c:v>44179</c:v>
                </c:pt>
                <c:pt idx="14">
                  <c:v>44180</c:v>
                </c:pt>
                <c:pt idx="15">
                  <c:v>44181</c:v>
                </c:pt>
                <c:pt idx="16">
                  <c:v>44182</c:v>
                </c:pt>
                <c:pt idx="17">
                  <c:v>44183</c:v>
                </c:pt>
                <c:pt idx="18">
                  <c:v>44184</c:v>
                </c:pt>
                <c:pt idx="19">
                  <c:v>44185</c:v>
                </c:pt>
                <c:pt idx="20">
                  <c:v>44186</c:v>
                </c:pt>
                <c:pt idx="21">
                  <c:v>44187</c:v>
                </c:pt>
                <c:pt idx="22">
                  <c:v>44188</c:v>
                </c:pt>
                <c:pt idx="23">
                  <c:v>44189</c:v>
                </c:pt>
                <c:pt idx="24">
                  <c:v>44190</c:v>
                </c:pt>
                <c:pt idx="25">
                  <c:v>44191</c:v>
                </c:pt>
                <c:pt idx="26">
                  <c:v>44192</c:v>
                </c:pt>
                <c:pt idx="27">
                  <c:v>44193</c:v>
                </c:pt>
                <c:pt idx="28">
                  <c:v>44194</c:v>
                </c:pt>
                <c:pt idx="29">
                  <c:v>44195</c:v>
                </c:pt>
                <c:pt idx="30">
                  <c:v>44196</c:v>
                </c:pt>
                <c:pt idx="31">
                  <c:v>44197</c:v>
                </c:pt>
                <c:pt idx="32">
                  <c:v>44198</c:v>
                </c:pt>
                <c:pt idx="33">
                  <c:v>44199</c:v>
                </c:pt>
                <c:pt idx="34">
                  <c:v>44200</c:v>
                </c:pt>
                <c:pt idx="35">
                  <c:v>44201</c:v>
                </c:pt>
                <c:pt idx="36">
                  <c:v>44202</c:v>
                </c:pt>
                <c:pt idx="37">
                  <c:v>44203</c:v>
                </c:pt>
                <c:pt idx="38">
                  <c:v>44204</c:v>
                </c:pt>
                <c:pt idx="39">
                  <c:v>44205</c:v>
                </c:pt>
                <c:pt idx="40">
                  <c:v>44206</c:v>
                </c:pt>
                <c:pt idx="41">
                  <c:v>44207</c:v>
                </c:pt>
                <c:pt idx="42">
                  <c:v>44208</c:v>
                </c:pt>
                <c:pt idx="43">
                  <c:v>44209</c:v>
                </c:pt>
                <c:pt idx="44">
                  <c:v>44210</c:v>
                </c:pt>
                <c:pt idx="45">
                  <c:v>44211</c:v>
                </c:pt>
                <c:pt idx="46">
                  <c:v>44212</c:v>
                </c:pt>
                <c:pt idx="47">
                  <c:v>44213</c:v>
                </c:pt>
                <c:pt idx="48">
                  <c:v>44214</c:v>
                </c:pt>
                <c:pt idx="49">
                  <c:v>44215</c:v>
                </c:pt>
                <c:pt idx="50">
                  <c:v>44216</c:v>
                </c:pt>
                <c:pt idx="51">
                  <c:v>44217</c:v>
                </c:pt>
                <c:pt idx="52">
                  <c:v>44218</c:v>
                </c:pt>
                <c:pt idx="53">
                  <c:v>44219</c:v>
                </c:pt>
                <c:pt idx="54">
                  <c:v>44220</c:v>
                </c:pt>
                <c:pt idx="55">
                  <c:v>44221</c:v>
                </c:pt>
                <c:pt idx="56">
                  <c:v>44222</c:v>
                </c:pt>
                <c:pt idx="57">
                  <c:v>44223</c:v>
                </c:pt>
                <c:pt idx="58">
                  <c:v>44224</c:v>
                </c:pt>
                <c:pt idx="59">
                  <c:v>44225</c:v>
                </c:pt>
                <c:pt idx="60">
                  <c:v>44226</c:v>
                </c:pt>
                <c:pt idx="61">
                  <c:v>44227</c:v>
                </c:pt>
                <c:pt idx="62">
                  <c:v>44228</c:v>
                </c:pt>
                <c:pt idx="63">
                  <c:v>44229</c:v>
                </c:pt>
                <c:pt idx="64">
                  <c:v>44230</c:v>
                </c:pt>
                <c:pt idx="65">
                  <c:v>44231</c:v>
                </c:pt>
                <c:pt idx="66">
                  <c:v>44232</c:v>
                </c:pt>
                <c:pt idx="67">
                  <c:v>44233</c:v>
                </c:pt>
                <c:pt idx="68">
                  <c:v>44234</c:v>
                </c:pt>
                <c:pt idx="69">
                  <c:v>44235</c:v>
                </c:pt>
                <c:pt idx="70">
                  <c:v>44236</c:v>
                </c:pt>
                <c:pt idx="71">
                  <c:v>44237</c:v>
                </c:pt>
                <c:pt idx="72">
                  <c:v>44238</c:v>
                </c:pt>
                <c:pt idx="73">
                  <c:v>44239</c:v>
                </c:pt>
                <c:pt idx="74">
                  <c:v>44240</c:v>
                </c:pt>
                <c:pt idx="75">
                  <c:v>44241</c:v>
                </c:pt>
                <c:pt idx="76">
                  <c:v>44242</c:v>
                </c:pt>
                <c:pt idx="77">
                  <c:v>44243</c:v>
                </c:pt>
                <c:pt idx="78">
                  <c:v>44244</c:v>
                </c:pt>
                <c:pt idx="79">
                  <c:v>44245</c:v>
                </c:pt>
                <c:pt idx="80">
                  <c:v>44246</c:v>
                </c:pt>
                <c:pt idx="81">
                  <c:v>44247</c:v>
                </c:pt>
                <c:pt idx="82">
                  <c:v>44248</c:v>
                </c:pt>
                <c:pt idx="83">
                  <c:v>44249</c:v>
                </c:pt>
                <c:pt idx="84">
                  <c:v>44250</c:v>
                </c:pt>
                <c:pt idx="85">
                  <c:v>44251</c:v>
                </c:pt>
                <c:pt idx="86">
                  <c:v>44252</c:v>
                </c:pt>
                <c:pt idx="87">
                  <c:v>44253</c:v>
                </c:pt>
                <c:pt idx="88">
                  <c:v>44254</c:v>
                </c:pt>
                <c:pt idx="89">
                  <c:v>44255</c:v>
                </c:pt>
                <c:pt idx="90">
                  <c:v>44256</c:v>
                </c:pt>
                <c:pt idx="91">
                  <c:v>44257</c:v>
                </c:pt>
                <c:pt idx="92">
                  <c:v>44258</c:v>
                </c:pt>
                <c:pt idx="93">
                  <c:v>44259</c:v>
                </c:pt>
                <c:pt idx="94">
                  <c:v>44260</c:v>
                </c:pt>
                <c:pt idx="95">
                  <c:v>44261</c:v>
                </c:pt>
                <c:pt idx="96">
                  <c:v>44262</c:v>
                </c:pt>
                <c:pt idx="97">
                  <c:v>44263</c:v>
                </c:pt>
                <c:pt idx="98">
                  <c:v>44264</c:v>
                </c:pt>
                <c:pt idx="99">
                  <c:v>44265</c:v>
                </c:pt>
                <c:pt idx="100">
                  <c:v>44266</c:v>
                </c:pt>
                <c:pt idx="101">
                  <c:v>44267</c:v>
                </c:pt>
                <c:pt idx="102">
                  <c:v>44268</c:v>
                </c:pt>
                <c:pt idx="103">
                  <c:v>44269</c:v>
                </c:pt>
                <c:pt idx="104">
                  <c:v>44270</c:v>
                </c:pt>
                <c:pt idx="105">
                  <c:v>44271</c:v>
                </c:pt>
                <c:pt idx="106">
                  <c:v>44272</c:v>
                </c:pt>
                <c:pt idx="107">
                  <c:v>44273</c:v>
                </c:pt>
                <c:pt idx="108">
                  <c:v>44274</c:v>
                </c:pt>
                <c:pt idx="109">
                  <c:v>44275</c:v>
                </c:pt>
                <c:pt idx="110">
                  <c:v>44276</c:v>
                </c:pt>
                <c:pt idx="111">
                  <c:v>44277</c:v>
                </c:pt>
                <c:pt idx="112">
                  <c:v>44278</c:v>
                </c:pt>
                <c:pt idx="113">
                  <c:v>44279</c:v>
                </c:pt>
                <c:pt idx="114">
                  <c:v>44280</c:v>
                </c:pt>
                <c:pt idx="115">
                  <c:v>44281</c:v>
                </c:pt>
                <c:pt idx="116">
                  <c:v>44282</c:v>
                </c:pt>
                <c:pt idx="117">
                  <c:v>44283</c:v>
                </c:pt>
                <c:pt idx="118">
                  <c:v>44284</c:v>
                </c:pt>
                <c:pt idx="119">
                  <c:v>44285</c:v>
                </c:pt>
                <c:pt idx="120">
                  <c:v>44286</c:v>
                </c:pt>
                <c:pt idx="121">
                  <c:v>44287</c:v>
                </c:pt>
                <c:pt idx="122">
                  <c:v>44288</c:v>
                </c:pt>
                <c:pt idx="123">
                  <c:v>44289</c:v>
                </c:pt>
                <c:pt idx="124">
                  <c:v>44290</c:v>
                </c:pt>
                <c:pt idx="125">
                  <c:v>44291</c:v>
                </c:pt>
                <c:pt idx="126">
                  <c:v>44292</c:v>
                </c:pt>
                <c:pt idx="127">
                  <c:v>44293</c:v>
                </c:pt>
                <c:pt idx="128">
                  <c:v>44294</c:v>
                </c:pt>
                <c:pt idx="129">
                  <c:v>44295</c:v>
                </c:pt>
                <c:pt idx="130">
                  <c:v>44296</c:v>
                </c:pt>
                <c:pt idx="131">
                  <c:v>44297</c:v>
                </c:pt>
                <c:pt idx="132">
                  <c:v>44298</c:v>
                </c:pt>
                <c:pt idx="133">
                  <c:v>44299</c:v>
                </c:pt>
                <c:pt idx="134">
                  <c:v>44300</c:v>
                </c:pt>
                <c:pt idx="135">
                  <c:v>44301</c:v>
                </c:pt>
                <c:pt idx="136">
                  <c:v>44302</c:v>
                </c:pt>
                <c:pt idx="137">
                  <c:v>44303</c:v>
                </c:pt>
                <c:pt idx="138">
                  <c:v>44304</c:v>
                </c:pt>
                <c:pt idx="139">
                  <c:v>44305</c:v>
                </c:pt>
                <c:pt idx="140">
                  <c:v>44306</c:v>
                </c:pt>
                <c:pt idx="141">
                  <c:v>44307</c:v>
                </c:pt>
                <c:pt idx="142">
                  <c:v>44308</c:v>
                </c:pt>
                <c:pt idx="143">
                  <c:v>44309</c:v>
                </c:pt>
                <c:pt idx="144">
                  <c:v>44310</c:v>
                </c:pt>
                <c:pt idx="145">
                  <c:v>44311</c:v>
                </c:pt>
                <c:pt idx="146">
                  <c:v>44312</c:v>
                </c:pt>
                <c:pt idx="147">
                  <c:v>44313</c:v>
                </c:pt>
                <c:pt idx="148">
                  <c:v>44314</c:v>
                </c:pt>
                <c:pt idx="149">
                  <c:v>44315</c:v>
                </c:pt>
                <c:pt idx="150">
                  <c:v>44316</c:v>
                </c:pt>
                <c:pt idx="151">
                  <c:v>44317</c:v>
                </c:pt>
                <c:pt idx="152">
                  <c:v>44318</c:v>
                </c:pt>
                <c:pt idx="153">
                  <c:v>44319</c:v>
                </c:pt>
                <c:pt idx="154">
                  <c:v>44320</c:v>
                </c:pt>
                <c:pt idx="155">
                  <c:v>44321</c:v>
                </c:pt>
                <c:pt idx="156">
                  <c:v>44322</c:v>
                </c:pt>
                <c:pt idx="157">
                  <c:v>44323</c:v>
                </c:pt>
                <c:pt idx="158">
                  <c:v>44324</c:v>
                </c:pt>
                <c:pt idx="159">
                  <c:v>44325</c:v>
                </c:pt>
                <c:pt idx="160">
                  <c:v>44326</c:v>
                </c:pt>
                <c:pt idx="161">
                  <c:v>44327</c:v>
                </c:pt>
                <c:pt idx="162">
                  <c:v>44328</c:v>
                </c:pt>
                <c:pt idx="163">
                  <c:v>44329</c:v>
                </c:pt>
                <c:pt idx="164">
                  <c:v>44330</c:v>
                </c:pt>
                <c:pt idx="165">
                  <c:v>44331</c:v>
                </c:pt>
                <c:pt idx="166">
                  <c:v>44332</c:v>
                </c:pt>
                <c:pt idx="167">
                  <c:v>44333</c:v>
                </c:pt>
                <c:pt idx="168">
                  <c:v>44334</c:v>
                </c:pt>
                <c:pt idx="169">
                  <c:v>44335</c:v>
                </c:pt>
                <c:pt idx="170">
                  <c:v>44336</c:v>
                </c:pt>
                <c:pt idx="171">
                  <c:v>44337</c:v>
                </c:pt>
                <c:pt idx="172">
                  <c:v>44338</c:v>
                </c:pt>
                <c:pt idx="173">
                  <c:v>44339</c:v>
                </c:pt>
                <c:pt idx="174">
                  <c:v>44340</c:v>
                </c:pt>
                <c:pt idx="175">
                  <c:v>44341</c:v>
                </c:pt>
                <c:pt idx="176">
                  <c:v>44342</c:v>
                </c:pt>
                <c:pt idx="177">
                  <c:v>44343</c:v>
                </c:pt>
                <c:pt idx="178">
                  <c:v>44344</c:v>
                </c:pt>
                <c:pt idx="179">
                  <c:v>44345</c:v>
                </c:pt>
                <c:pt idx="180">
                  <c:v>44346</c:v>
                </c:pt>
                <c:pt idx="181">
                  <c:v>44347</c:v>
                </c:pt>
              </c:numCache>
            </c:numRef>
          </c:cat>
          <c:val>
            <c:numRef>
              <c:f>Sheet1!$C$93:$C$274</c:f>
              <c:numCache>
                <c:formatCode>General</c:formatCode>
                <c:ptCount val="182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7D6-49D4-BBCA-40283A14DEDD}"/>
            </c:ext>
          </c:extLst>
        </c:ser>
        <c:ser>
          <c:idx val="3"/>
          <c:order val="2"/>
          <c:tx>
            <c:strRef>
              <c:f>Sheet1!$E$1</c:f>
              <c:strCache>
                <c:ptCount val="1"/>
                <c:pt idx="0">
                  <c:v>0,9</c:v>
                </c:pt>
              </c:strCache>
            </c:strRef>
          </c:tx>
          <c:spPr>
            <a:ln w="28575" cap="rnd">
              <a:solidFill>
                <a:srgbClr val="305983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Sheet1!$A$93:$A$274</c:f>
              <c:numCache>
                <c:formatCode>m/d/yyyy</c:formatCode>
                <c:ptCount val="182"/>
                <c:pt idx="0">
                  <c:v>44166</c:v>
                </c:pt>
                <c:pt idx="1">
                  <c:v>44167</c:v>
                </c:pt>
                <c:pt idx="2">
                  <c:v>44168</c:v>
                </c:pt>
                <c:pt idx="3">
                  <c:v>44169</c:v>
                </c:pt>
                <c:pt idx="4">
                  <c:v>44170</c:v>
                </c:pt>
                <c:pt idx="5">
                  <c:v>44171</c:v>
                </c:pt>
                <c:pt idx="6">
                  <c:v>44172</c:v>
                </c:pt>
                <c:pt idx="7">
                  <c:v>44173</c:v>
                </c:pt>
                <c:pt idx="8">
                  <c:v>44174</c:v>
                </c:pt>
                <c:pt idx="9">
                  <c:v>44175</c:v>
                </c:pt>
                <c:pt idx="10">
                  <c:v>44176</c:v>
                </c:pt>
                <c:pt idx="11">
                  <c:v>44177</c:v>
                </c:pt>
                <c:pt idx="12">
                  <c:v>44178</c:v>
                </c:pt>
                <c:pt idx="13">
                  <c:v>44179</c:v>
                </c:pt>
                <c:pt idx="14">
                  <c:v>44180</c:v>
                </c:pt>
                <c:pt idx="15">
                  <c:v>44181</c:v>
                </c:pt>
                <c:pt idx="16">
                  <c:v>44182</c:v>
                </c:pt>
                <c:pt idx="17">
                  <c:v>44183</c:v>
                </c:pt>
                <c:pt idx="18">
                  <c:v>44184</c:v>
                </c:pt>
                <c:pt idx="19">
                  <c:v>44185</c:v>
                </c:pt>
                <c:pt idx="20">
                  <c:v>44186</c:v>
                </c:pt>
                <c:pt idx="21">
                  <c:v>44187</c:v>
                </c:pt>
                <c:pt idx="22">
                  <c:v>44188</c:v>
                </c:pt>
                <c:pt idx="23">
                  <c:v>44189</c:v>
                </c:pt>
                <c:pt idx="24">
                  <c:v>44190</c:v>
                </c:pt>
                <c:pt idx="25">
                  <c:v>44191</c:v>
                </c:pt>
                <c:pt idx="26">
                  <c:v>44192</c:v>
                </c:pt>
                <c:pt idx="27">
                  <c:v>44193</c:v>
                </c:pt>
                <c:pt idx="28">
                  <c:v>44194</c:v>
                </c:pt>
                <c:pt idx="29">
                  <c:v>44195</c:v>
                </c:pt>
                <c:pt idx="30">
                  <c:v>44196</c:v>
                </c:pt>
                <c:pt idx="31">
                  <c:v>44197</c:v>
                </c:pt>
                <c:pt idx="32">
                  <c:v>44198</c:v>
                </c:pt>
                <c:pt idx="33">
                  <c:v>44199</c:v>
                </c:pt>
                <c:pt idx="34">
                  <c:v>44200</c:v>
                </c:pt>
                <c:pt idx="35">
                  <c:v>44201</c:v>
                </c:pt>
                <c:pt idx="36">
                  <c:v>44202</c:v>
                </c:pt>
                <c:pt idx="37">
                  <c:v>44203</c:v>
                </c:pt>
                <c:pt idx="38">
                  <c:v>44204</c:v>
                </c:pt>
                <c:pt idx="39">
                  <c:v>44205</c:v>
                </c:pt>
                <c:pt idx="40">
                  <c:v>44206</c:v>
                </c:pt>
                <c:pt idx="41">
                  <c:v>44207</c:v>
                </c:pt>
                <c:pt idx="42">
                  <c:v>44208</c:v>
                </c:pt>
                <c:pt idx="43">
                  <c:v>44209</c:v>
                </c:pt>
                <c:pt idx="44">
                  <c:v>44210</c:v>
                </c:pt>
                <c:pt idx="45">
                  <c:v>44211</c:v>
                </c:pt>
                <c:pt idx="46">
                  <c:v>44212</c:v>
                </c:pt>
                <c:pt idx="47">
                  <c:v>44213</c:v>
                </c:pt>
                <c:pt idx="48">
                  <c:v>44214</c:v>
                </c:pt>
                <c:pt idx="49">
                  <c:v>44215</c:v>
                </c:pt>
                <c:pt idx="50">
                  <c:v>44216</c:v>
                </c:pt>
                <c:pt idx="51">
                  <c:v>44217</c:v>
                </c:pt>
                <c:pt idx="52">
                  <c:v>44218</c:v>
                </c:pt>
                <c:pt idx="53">
                  <c:v>44219</c:v>
                </c:pt>
                <c:pt idx="54">
                  <c:v>44220</c:v>
                </c:pt>
                <c:pt idx="55">
                  <c:v>44221</c:v>
                </c:pt>
                <c:pt idx="56">
                  <c:v>44222</c:v>
                </c:pt>
                <c:pt idx="57">
                  <c:v>44223</c:v>
                </c:pt>
                <c:pt idx="58">
                  <c:v>44224</c:v>
                </c:pt>
                <c:pt idx="59">
                  <c:v>44225</c:v>
                </c:pt>
                <c:pt idx="60">
                  <c:v>44226</c:v>
                </c:pt>
                <c:pt idx="61">
                  <c:v>44227</c:v>
                </c:pt>
                <c:pt idx="62">
                  <c:v>44228</c:v>
                </c:pt>
                <c:pt idx="63">
                  <c:v>44229</c:v>
                </c:pt>
                <c:pt idx="64">
                  <c:v>44230</c:v>
                </c:pt>
                <c:pt idx="65">
                  <c:v>44231</c:v>
                </c:pt>
                <c:pt idx="66">
                  <c:v>44232</c:v>
                </c:pt>
                <c:pt idx="67">
                  <c:v>44233</c:v>
                </c:pt>
                <c:pt idx="68">
                  <c:v>44234</c:v>
                </c:pt>
                <c:pt idx="69">
                  <c:v>44235</c:v>
                </c:pt>
                <c:pt idx="70">
                  <c:v>44236</c:v>
                </c:pt>
                <c:pt idx="71">
                  <c:v>44237</c:v>
                </c:pt>
                <c:pt idx="72">
                  <c:v>44238</c:v>
                </c:pt>
                <c:pt idx="73">
                  <c:v>44239</c:v>
                </c:pt>
                <c:pt idx="74">
                  <c:v>44240</c:v>
                </c:pt>
                <c:pt idx="75">
                  <c:v>44241</c:v>
                </c:pt>
                <c:pt idx="76">
                  <c:v>44242</c:v>
                </c:pt>
                <c:pt idx="77">
                  <c:v>44243</c:v>
                </c:pt>
                <c:pt idx="78">
                  <c:v>44244</c:v>
                </c:pt>
                <c:pt idx="79">
                  <c:v>44245</c:v>
                </c:pt>
                <c:pt idx="80">
                  <c:v>44246</c:v>
                </c:pt>
                <c:pt idx="81">
                  <c:v>44247</c:v>
                </c:pt>
                <c:pt idx="82">
                  <c:v>44248</c:v>
                </c:pt>
                <c:pt idx="83">
                  <c:v>44249</c:v>
                </c:pt>
                <c:pt idx="84">
                  <c:v>44250</c:v>
                </c:pt>
                <c:pt idx="85">
                  <c:v>44251</c:v>
                </c:pt>
                <c:pt idx="86">
                  <c:v>44252</c:v>
                </c:pt>
                <c:pt idx="87">
                  <c:v>44253</c:v>
                </c:pt>
                <c:pt idx="88">
                  <c:v>44254</c:v>
                </c:pt>
                <c:pt idx="89">
                  <c:v>44255</c:v>
                </c:pt>
                <c:pt idx="90">
                  <c:v>44256</c:v>
                </c:pt>
                <c:pt idx="91">
                  <c:v>44257</c:v>
                </c:pt>
                <c:pt idx="92">
                  <c:v>44258</c:v>
                </c:pt>
                <c:pt idx="93">
                  <c:v>44259</c:v>
                </c:pt>
                <c:pt idx="94">
                  <c:v>44260</c:v>
                </c:pt>
                <c:pt idx="95">
                  <c:v>44261</c:v>
                </c:pt>
                <c:pt idx="96">
                  <c:v>44262</c:v>
                </c:pt>
                <c:pt idx="97">
                  <c:v>44263</c:v>
                </c:pt>
                <c:pt idx="98">
                  <c:v>44264</c:v>
                </c:pt>
                <c:pt idx="99">
                  <c:v>44265</c:v>
                </c:pt>
                <c:pt idx="100">
                  <c:v>44266</c:v>
                </c:pt>
                <c:pt idx="101">
                  <c:v>44267</c:v>
                </c:pt>
                <c:pt idx="102">
                  <c:v>44268</c:v>
                </c:pt>
                <c:pt idx="103">
                  <c:v>44269</c:v>
                </c:pt>
                <c:pt idx="104">
                  <c:v>44270</c:v>
                </c:pt>
                <c:pt idx="105">
                  <c:v>44271</c:v>
                </c:pt>
                <c:pt idx="106">
                  <c:v>44272</c:v>
                </c:pt>
                <c:pt idx="107">
                  <c:v>44273</c:v>
                </c:pt>
                <c:pt idx="108">
                  <c:v>44274</c:v>
                </c:pt>
                <c:pt idx="109">
                  <c:v>44275</c:v>
                </c:pt>
                <c:pt idx="110">
                  <c:v>44276</c:v>
                </c:pt>
                <c:pt idx="111">
                  <c:v>44277</c:v>
                </c:pt>
                <c:pt idx="112">
                  <c:v>44278</c:v>
                </c:pt>
                <c:pt idx="113">
                  <c:v>44279</c:v>
                </c:pt>
                <c:pt idx="114">
                  <c:v>44280</c:v>
                </c:pt>
                <c:pt idx="115">
                  <c:v>44281</c:v>
                </c:pt>
                <c:pt idx="116">
                  <c:v>44282</c:v>
                </c:pt>
                <c:pt idx="117">
                  <c:v>44283</c:v>
                </c:pt>
                <c:pt idx="118">
                  <c:v>44284</c:v>
                </c:pt>
                <c:pt idx="119">
                  <c:v>44285</c:v>
                </c:pt>
                <c:pt idx="120">
                  <c:v>44286</c:v>
                </c:pt>
                <c:pt idx="121">
                  <c:v>44287</c:v>
                </c:pt>
                <c:pt idx="122">
                  <c:v>44288</c:v>
                </c:pt>
                <c:pt idx="123">
                  <c:v>44289</c:v>
                </c:pt>
                <c:pt idx="124">
                  <c:v>44290</c:v>
                </c:pt>
                <c:pt idx="125">
                  <c:v>44291</c:v>
                </c:pt>
                <c:pt idx="126">
                  <c:v>44292</c:v>
                </c:pt>
                <c:pt idx="127">
                  <c:v>44293</c:v>
                </c:pt>
                <c:pt idx="128">
                  <c:v>44294</c:v>
                </c:pt>
                <c:pt idx="129">
                  <c:v>44295</c:v>
                </c:pt>
                <c:pt idx="130">
                  <c:v>44296</c:v>
                </c:pt>
                <c:pt idx="131">
                  <c:v>44297</c:v>
                </c:pt>
                <c:pt idx="132">
                  <c:v>44298</c:v>
                </c:pt>
                <c:pt idx="133">
                  <c:v>44299</c:v>
                </c:pt>
                <c:pt idx="134">
                  <c:v>44300</c:v>
                </c:pt>
                <c:pt idx="135">
                  <c:v>44301</c:v>
                </c:pt>
                <c:pt idx="136">
                  <c:v>44302</c:v>
                </c:pt>
                <c:pt idx="137">
                  <c:v>44303</c:v>
                </c:pt>
                <c:pt idx="138">
                  <c:v>44304</c:v>
                </c:pt>
                <c:pt idx="139">
                  <c:v>44305</c:v>
                </c:pt>
                <c:pt idx="140">
                  <c:v>44306</c:v>
                </c:pt>
                <c:pt idx="141">
                  <c:v>44307</c:v>
                </c:pt>
                <c:pt idx="142">
                  <c:v>44308</c:v>
                </c:pt>
                <c:pt idx="143">
                  <c:v>44309</c:v>
                </c:pt>
                <c:pt idx="144">
                  <c:v>44310</c:v>
                </c:pt>
                <c:pt idx="145">
                  <c:v>44311</c:v>
                </c:pt>
                <c:pt idx="146">
                  <c:v>44312</c:v>
                </c:pt>
                <c:pt idx="147">
                  <c:v>44313</c:v>
                </c:pt>
                <c:pt idx="148">
                  <c:v>44314</c:v>
                </c:pt>
                <c:pt idx="149">
                  <c:v>44315</c:v>
                </c:pt>
                <c:pt idx="150">
                  <c:v>44316</c:v>
                </c:pt>
                <c:pt idx="151">
                  <c:v>44317</c:v>
                </c:pt>
                <c:pt idx="152">
                  <c:v>44318</c:v>
                </c:pt>
                <c:pt idx="153">
                  <c:v>44319</c:v>
                </c:pt>
                <c:pt idx="154">
                  <c:v>44320</c:v>
                </c:pt>
                <c:pt idx="155">
                  <c:v>44321</c:v>
                </c:pt>
                <c:pt idx="156">
                  <c:v>44322</c:v>
                </c:pt>
                <c:pt idx="157">
                  <c:v>44323</c:v>
                </c:pt>
                <c:pt idx="158">
                  <c:v>44324</c:v>
                </c:pt>
                <c:pt idx="159">
                  <c:v>44325</c:v>
                </c:pt>
                <c:pt idx="160">
                  <c:v>44326</c:v>
                </c:pt>
                <c:pt idx="161">
                  <c:v>44327</c:v>
                </c:pt>
                <c:pt idx="162">
                  <c:v>44328</c:v>
                </c:pt>
                <c:pt idx="163">
                  <c:v>44329</c:v>
                </c:pt>
                <c:pt idx="164">
                  <c:v>44330</c:v>
                </c:pt>
                <c:pt idx="165">
                  <c:v>44331</c:v>
                </c:pt>
                <c:pt idx="166">
                  <c:v>44332</c:v>
                </c:pt>
                <c:pt idx="167">
                  <c:v>44333</c:v>
                </c:pt>
                <c:pt idx="168">
                  <c:v>44334</c:v>
                </c:pt>
                <c:pt idx="169">
                  <c:v>44335</c:v>
                </c:pt>
                <c:pt idx="170">
                  <c:v>44336</c:v>
                </c:pt>
                <c:pt idx="171">
                  <c:v>44337</c:v>
                </c:pt>
                <c:pt idx="172">
                  <c:v>44338</c:v>
                </c:pt>
                <c:pt idx="173">
                  <c:v>44339</c:v>
                </c:pt>
                <c:pt idx="174">
                  <c:v>44340</c:v>
                </c:pt>
                <c:pt idx="175">
                  <c:v>44341</c:v>
                </c:pt>
                <c:pt idx="176">
                  <c:v>44342</c:v>
                </c:pt>
                <c:pt idx="177">
                  <c:v>44343</c:v>
                </c:pt>
                <c:pt idx="178">
                  <c:v>44344</c:v>
                </c:pt>
                <c:pt idx="179">
                  <c:v>44345</c:v>
                </c:pt>
                <c:pt idx="180">
                  <c:v>44346</c:v>
                </c:pt>
                <c:pt idx="181">
                  <c:v>44347</c:v>
                </c:pt>
              </c:numCache>
            </c:numRef>
          </c:cat>
          <c:val>
            <c:numRef>
              <c:f>Sheet1!$E$93:$E$274</c:f>
              <c:numCache>
                <c:formatCode>General</c:formatCode>
                <c:ptCount val="182"/>
                <c:pt idx="88">
                  <c:v>13703.864506279357</c:v>
                </c:pt>
                <c:pt idx="89">
                  <c:v>13947.740085885691</c:v>
                </c:pt>
                <c:pt idx="90">
                  <c:v>14149.224572367377</c:v>
                </c:pt>
                <c:pt idx="91">
                  <c:v>14326.576891725252</c:v>
                </c:pt>
                <c:pt idx="92">
                  <c:v>14488.179540408461</c:v>
                </c:pt>
                <c:pt idx="93">
                  <c:v>14637.899366013678</c:v>
                </c:pt>
                <c:pt idx="94">
                  <c:v>14777.570225779313</c:v>
                </c:pt>
                <c:pt idx="95">
                  <c:v>14908.125523135202</c:v>
                </c:pt>
                <c:pt idx="96">
                  <c:v>15030.10431287298</c:v>
                </c:pt>
                <c:pt idx="97">
                  <c:v>15143.871212440938</c:v>
                </c:pt>
                <c:pt idx="98">
                  <c:v>15249.708435749646</c:v>
                </c:pt>
                <c:pt idx="99">
                  <c:v>15347.852537893776</c:v>
                </c:pt>
                <c:pt idx="100">
                  <c:v>15438.5084430508</c:v>
                </c:pt>
                <c:pt idx="101">
                  <c:v>15521.854901498873</c:v>
                </c:pt>
                <c:pt idx="102">
                  <c:v>15598.047204516557</c:v>
                </c:pt>
                <c:pt idx="103">
                  <c:v>15667.219343999815</c:v>
                </c:pt>
                <c:pt idx="104">
                  <c:v>15729.486285115383</c:v>
                </c:pt>
                <c:pt idx="105">
                  <c:v>15784.946440134854</c:v>
                </c:pt>
                <c:pt idx="106">
                  <c:v>15833.684248299791</c:v>
                </c:pt>
                <c:pt idx="107">
                  <c:v>15875.772738733451</c:v>
                </c:pt>
                <c:pt idx="108">
                  <c:v>15911.275977467594</c:v>
                </c:pt>
                <c:pt idx="109">
                  <c:v>15940.25133399808</c:v>
                </c:pt>
                <c:pt idx="110">
                  <c:v>15962.751532762984</c:v>
                </c:pt>
                <c:pt idx="111">
                  <c:v>15978.826476964043</c:v>
                </c:pt>
                <c:pt idx="112">
                  <c:v>15988.524846726856</c:v>
                </c:pt>
                <c:pt idx="113">
                  <c:v>15991.895482380527</c:v>
                </c:pt>
                <c:pt idx="114">
                  <c:v>15988.988568335462</c:v>
                </c:pt>
                <c:pt idx="115">
                  <c:v>15979.856635033955</c:v>
                </c:pt>
                <c:pt idx="116">
                  <c:v>15964.555396758153</c:v>
                </c:pt>
                <c:pt idx="117">
                  <c:v>15943.144442406874</c:v>
                </c:pt>
                <c:pt idx="118">
                  <c:v>15915.687795159907</c:v>
                </c:pt>
                <c:pt idx="119">
                  <c:v>15882.254355530424</c:v>
                </c:pt>
                <c:pt idx="120">
                  <c:v>15842.918240841871</c:v>
                </c:pt>
                <c:pt idx="121">
                  <c:v>15797.759032757598</c:v>
                </c:pt>
                <c:pt idx="122">
                  <c:v>15746.861943193822</c:v>
                </c:pt>
                <c:pt idx="123">
                  <c:v>15690.317907782257</c:v>
                </c:pt>
                <c:pt idx="124">
                  <c:v>15628.22361502286</c:v>
                </c:pt>
                <c:pt idx="125">
                  <c:v>15560.681478374674</c:v>
                </c:pt>
                <c:pt idx="126">
                  <c:v>15487.799557761642</c:v>
                </c:pt>
                <c:pt idx="127">
                  <c:v>15409.691436308502</c:v>
                </c:pt>
                <c:pt idx="128">
                  <c:v>15326.476057554019</c:v>
                </c:pt>
                <c:pt idx="129">
                  <c:v>15238.277527902354</c:v>
                </c:pt>
                <c:pt idx="130">
                  <c:v>15145.22488865537</c:v>
                </c:pt>
                <c:pt idx="131">
                  <c:v>15047.451861607735</c:v>
                </c:pt>
                <c:pt idx="132">
                  <c:v>14945.096571873641</c:v>
                </c:pt>
                <c:pt idx="133">
                  <c:v>14838.301251339421</c:v>
                </c:pt>
                <c:pt idx="134">
                  <c:v>14727.211925893771</c:v>
                </c:pt>
                <c:pt idx="135">
                  <c:v>14611.978089370503</c:v>
                </c:pt>
                <c:pt idx="136">
                  <c:v>14492.752366941924</c:v>
                </c:pt>
                <c:pt idx="137">
                  <c:v>14369.690170521166</c:v>
                </c:pt>
                <c:pt idx="138">
                  <c:v>14242.949348564311</c:v>
                </c:pt>
                <c:pt idx="139">
                  <c:v>14112.689832506207</c:v>
                </c:pt>
                <c:pt idx="140">
                  <c:v>13979.073281914618</c:v>
                </c:pt>
                <c:pt idx="141">
                  <c:v>13842.262730304588</c:v>
                </c:pt>
                <c:pt idx="142">
                  <c:v>13702.422233416957</c:v>
                </c:pt>
                <c:pt idx="143">
                  <c:v>13559.716521630915</c:v>
                </c:pt>
                <c:pt idx="144">
                  <c:v>13414.310658050177</c:v>
                </c:pt>
                <c:pt idx="145">
                  <c:v>13266.369703674438</c:v>
                </c:pt>
                <c:pt idx="146">
                  <c:v>13116.058390943021</c:v>
                </c:pt>
                <c:pt idx="147">
                  <c:v>12963.540806815072</c:v>
                </c:pt>
                <c:pt idx="148">
                  <c:v>12808.980086430933</c:v>
                </c:pt>
                <c:pt idx="149">
                  <c:v>12652.53811828232</c:v>
                </c:pt>
                <c:pt idx="150">
                  <c:v>12494.375261704727</c:v>
                </c:pt>
                <c:pt idx="151" formatCode="#,##0">
                  <c:v>12334.650077394488</c:v>
                </c:pt>
                <c:pt idx="152" formatCode="#,##0">
                  <c:v>12173.519071545517</c:v>
                </c:pt>
                <c:pt idx="153" formatCode="#,##0">
                  <c:v>12011.136454096581</c:v>
                </c:pt>
                <c:pt idx="154" formatCode="#,##0">
                  <c:v>11847.653911480365</c:v>
                </c:pt>
                <c:pt idx="155" formatCode="#,##0">
                  <c:v>11683.220394169555</c:v>
                </c:pt>
                <c:pt idx="156" formatCode="#,##0">
                  <c:v>11517.981919224159</c:v>
                </c:pt>
                <c:pt idx="157" formatCode="#,##0">
                  <c:v>11352.08138795762</c:v>
                </c:pt>
                <c:pt idx="158" formatCode="#,##0">
                  <c:v>11185.658418757575</c:v>
                </c:pt>
                <c:pt idx="159" formatCode="#,##0">
                  <c:v>11018.849195020563</c:v>
                </c:pt>
                <c:pt idx="160" formatCode="#,##0">
                  <c:v>10851.78632808833</c:v>
                </c:pt>
                <c:pt idx="161" formatCode="#,##0">
                  <c:v>10684.598735007381</c:v>
                </c:pt>
                <c:pt idx="162" formatCode="#,##0">
                  <c:v>10517.41153087225</c:v>
                </c:pt>
                <c:pt idx="163" formatCode="#,##0">
                  <c:v>10350.34593545749</c:v>
                </c:pt>
                <c:pt idx="164" formatCode="#,##0">
                  <c:v>10183.519193792981</c:v>
                </c:pt>
                <c:pt idx="165" formatCode="#,##0">
                  <c:v>10017.044510292133</c:v>
                </c:pt>
                <c:pt idx="166" formatCode="#,##0">
                  <c:v>9851.0309960025079</c:v>
                </c:pt>
                <c:pt idx="167" formatCode="#,##0">
                  <c:v>9685.5836285136211</c:v>
                </c:pt>
                <c:pt idx="168" formatCode="#,##0">
                  <c:v>9520.8032240265748</c:v>
                </c:pt>
                <c:pt idx="169" formatCode="#,##0">
                  <c:v>9356.7864210649568</c:v>
                </c:pt>
                <c:pt idx="170" formatCode="#,##0">
                  <c:v>9193.6256752857098</c:v>
                </c:pt>
                <c:pt idx="171" formatCode="#,##0">
                  <c:v>9031.4092648322239</c:v>
                </c:pt>
                <c:pt idx="172" formatCode="#,##0">
                  <c:v>8870.2213056597575</c:v>
                </c:pt>
                <c:pt idx="173" formatCode="#,##0">
                  <c:v>8710.1417762547771</c:v>
                </c:pt>
                <c:pt idx="174" formatCode="#,##0">
                  <c:v>8551.2465511651244</c:v>
                </c:pt>
                <c:pt idx="175" formatCode="#,##0">
                  <c:v>8393.6074427566346</c:v>
                </c:pt>
                <c:pt idx="176" formatCode="#,##0">
                  <c:v>8237.2922506135019</c:v>
                </c:pt>
                <c:pt idx="177" formatCode="#,##0">
                  <c:v>8082.3648180044675</c:v>
                </c:pt>
                <c:pt idx="178" formatCode="#,##0">
                  <c:v>7928.885094844276</c:v>
                </c:pt>
                <c:pt idx="179" formatCode="#,##0">
                  <c:v>7776.9092065893965</c:v>
                </c:pt>
                <c:pt idx="180" formatCode="#,##0">
                  <c:v>7626.4895285190469</c:v>
                </c:pt>
                <c:pt idx="181" formatCode="#,##0">
                  <c:v>7477.674764866164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7D6-49D4-BBCA-40283A14DEDD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1,10</c:v>
                </c:pt>
              </c:strCache>
            </c:strRef>
          </c:tx>
          <c:spPr>
            <a:ln w="28575" cap="rnd">
              <a:solidFill>
                <a:srgbClr val="00CD61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Sheet1!$A$93:$A$274</c:f>
              <c:numCache>
                <c:formatCode>m/d/yyyy</c:formatCode>
                <c:ptCount val="182"/>
                <c:pt idx="0">
                  <c:v>44166</c:v>
                </c:pt>
                <c:pt idx="1">
                  <c:v>44167</c:v>
                </c:pt>
                <c:pt idx="2">
                  <c:v>44168</c:v>
                </c:pt>
                <c:pt idx="3">
                  <c:v>44169</c:v>
                </c:pt>
                <c:pt idx="4">
                  <c:v>44170</c:v>
                </c:pt>
                <c:pt idx="5">
                  <c:v>44171</c:v>
                </c:pt>
                <c:pt idx="6">
                  <c:v>44172</c:v>
                </c:pt>
                <c:pt idx="7">
                  <c:v>44173</c:v>
                </c:pt>
                <c:pt idx="8">
                  <c:v>44174</c:v>
                </c:pt>
                <c:pt idx="9">
                  <c:v>44175</c:v>
                </c:pt>
                <c:pt idx="10">
                  <c:v>44176</c:v>
                </c:pt>
                <c:pt idx="11">
                  <c:v>44177</c:v>
                </c:pt>
                <c:pt idx="12">
                  <c:v>44178</c:v>
                </c:pt>
                <c:pt idx="13">
                  <c:v>44179</c:v>
                </c:pt>
                <c:pt idx="14">
                  <c:v>44180</c:v>
                </c:pt>
                <c:pt idx="15">
                  <c:v>44181</c:v>
                </c:pt>
                <c:pt idx="16">
                  <c:v>44182</c:v>
                </c:pt>
                <c:pt idx="17">
                  <c:v>44183</c:v>
                </c:pt>
                <c:pt idx="18">
                  <c:v>44184</c:v>
                </c:pt>
                <c:pt idx="19">
                  <c:v>44185</c:v>
                </c:pt>
                <c:pt idx="20">
                  <c:v>44186</c:v>
                </c:pt>
                <c:pt idx="21">
                  <c:v>44187</c:v>
                </c:pt>
                <c:pt idx="22">
                  <c:v>44188</c:v>
                </c:pt>
                <c:pt idx="23">
                  <c:v>44189</c:v>
                </c:pt>
                <c:pt idx="24">
                  <c:v>44190</c:v>
                </c:pt>
                <c:pt idx="25">
                  <c:v>44191</c:v>
                </c:pt>
                <c:pt idx="26">
                  <c:v>44192</c:v>
                </c:pt>
                <c:pt idx="27">
                  <c:v>44193</c:v>
                </c:pt>
                <c:pt idx="28">
                  <c:v>44194</c:v>
                </c:pt>
                <c:pt idx="29">
                  <c:v>44195</c:v>
                </c:pt>
                <c:pt idx="30">
                  <c:v>44196</c:v>
                </c:pt>
                <c:pt idx="31">
                  <c:v>44197</c:v>
                </c:pt>
                <c:pt idx="32">
                  <c:v>44198</c:v>
                </c:pt>
                <c:pt idx="33">
                  <c:v>44199</c:v>
                </c:pt>
                <c:pt idx="34">
                  <c:v>44200</c:v>
                </c:pt>
                <c:pt idx="35">
                  <c:v>44201</c:v>
                </c:pt>
                <c:pt idx="36">
                  <c:v>44202</c:v>
                </c:pt>
                <c:pt idx="37">
                  <c:v>44203</c:v>
                </c:pt>
                <c:pt idx="38">
                  <c:v>44204</c:v>
                </c:pt>
                <c:pt idx="39">
                  <c:v>44205</c:v>
                </c:pt>
                <c:pt idx="40">
                  <c:v>44206</c:v>
                </c:pt>
                <c:pt idx="41">
                  <c:v>44207</c:v>
                </c:pt>
                <c:pt idx="42">
                  <c:v>44208</c:v>
                </c:pt>
                <c:pt idx="43">
                  <c:v>44209</c:v>
                </c:pt>
                <c:pt idx="44">
                  <c:v>44210</c:v>
                </c:pt>
                <c:pt idx="45">
                  <c:v>44211</c:v>
                </c:pt>
                <c:pt idx="46">
                  <c:v>44212</c:v>
                </c:pt>
                <c:pt idx="47">
                  <c:v>44213</c:v>
                </c:pt>
                <c:pt idx="48">
                  <c:v>44214</c:v>
                </c:pt>
                <c:pt idx="49">
                  <c:v>44215</c:v>
                </c:pt>
                <c:pt idx="50">
                  <c:v>44216</c:v>
                </c:pt>
                <c:pt idx="51">
                  <c:v>44217</c:v>
                </c:pt>
                <c:pt idx="52">
                  <c:v>44218</c:v>
                </c:pt>
                <c:pt idx="53">
                  <c:v>44219</c:v>
                </c:pt>
                <c:pt idx="54">
                  <c:v>44220</c:v>
                </c:pt>
                <c:pt idx="55">
                  <c:v>44221</c:v>
                </c:pt>
                <c:pt idx="56">
                  <c:v>44222</c:v>
                </c:pt>
                <c:pt idx="57">
                  <c:v>44223</c:v>
                </c:pt>
                <c:pt idx="58">
                  <c:v>44224</c:v>
                </c:pt>
                <c:pt idx="59">
                  <c:v>44225</c:v>
                </c:pt>
                <c:pt idx="60">
                  <c:v>44226</c:v>
                </c:pt>
                <c:pt idx="61">
                  <c:v>44227</c:v>
                </c:pt>
                <c:pt idx="62">
                  <c:v>44228</c:v>
                </c:pt>
                <c:pt idx="63">
                  <c:v>44229</c:v>
                </c:pt>
                <c:pt idx="64">
                  <c:v>44230</c:v>
                </c:pt>
                <c:pt idx="65">
                  <c:v>44231</c:v>
                </c:pt>
                <c:pt idx="66">
                  <c:v>44232</c:v>
                </c:pt>
                <c:pt idx="67">
                  <c:v>44233</c:v>
                </c:pt>
                <c:pt idx="68">
                  <c:v>44234</c:v>
                </c:pt>
                <c:pt idx="69">
                  <c:v>44235</c:v>
                </c:pt>
                <c:pt idx="70">
                  <c:v>44236</c:v>
                </c:pt>
                <c:pt idx="71">
                  <c:v>44237</c:v>
                </c:pt>
                <c:pt idx="72">
                  <c:v>44238</c:v>
                </c:pt>
                <c:pt idx="73">
                  <c:v>44239</c:v>
                </c:pt>
                <c:pt idx="74">
                  <c:v>44240</c:v>
                </c:pt>
                <c:pt idx="75">
                  <c:v>44241</c:v>
                </c:pt>
                <c:pt idx="76">
                  <c:v>44242</c:v>
                </c:pt>
                <c:pt idx="77">
                  <c:v>44243</c:v>
                </c:pt>
                <c:pt idx="78">
                  <c:v>44244</c:v>
                </c:pt>
                <c:pt idx="79">
                  <c:v>44245</c:v>
                </c:pt>
                <c:pt idx="80">
                  <c:v>44246</c:v>
                </c:pt>
                <c:pt idx="81">
                  <c:v>44247</c:v>
                </c:pt>
                <c:pt idx="82">
                  <c:v>44248</c:v>
                </c:pt>
                <c:pt idx="83">
                  <c:v>44249</c:v>
                </c:pt>
                <c:pt idx="84">
                  <c:v>44250</c:v>
                </c:pt>
                <c:pt idx="85">
                  <c:v>44251</c:v>
                </c:pt>
                <c:pt idx="86">
                  <c:v>44252</c:v>
                </c:pt>
                <c:pt idx="87">
                  <c:v>44253</c:v>
                </c:pt>
                <c:pt idx="88">
                  <c:v>44254</c:v>
                </c:pt>
                <c:pt idx="89">
                  <c:v>44255</c:v>
                </c:pt>
                <c:pt idx="90">
                  <c:v>44256</c:v>
                </c:pt>
                <c:pt idx="91">
                  <c:v>44257</c:v>
                </c:pt>
                <c:pt idx="92">
                  <c:v>44258</c:v>
                </c:pt>
                <c:pt idx="93">
                  <c:v>44259</c:v>
                </c:pt>
                <c:pt idx="94">
                  <c:v>44260</c:v>
                </c:pt>
                <c:pt idx="95">
                  <c:v>44261</c:v>
                </c:pt>
                <c:pt idx="96">
                  <c:v>44262</c:v>
                </c:pt>
                <c:pt idx="97">
                  <c:v>44263</c:v>
                </c:pt>
                <c:pt idx="98">
                  <c:v>44264</c:v>
                </c:pt>
                <c:pt idx="99">
                  <c:v>44265</c:v>
                </c:pt>
                <c:pt idx="100">
                  <c:v>44266</c:v>
                </c:pt>
                <c:pt idx="101">
                  <c:v>44267</c:v>
                </c:pt>
                <c:pt idx="102">
                  <c:v>44268</c:v>
                </c:pt>
                <c:pt idx="103">
                  <c:v>44269</c:v>
                </c:pt>
                <c:pt idx="104">
                  <c:v>44270</c:v>
                </c:pt>
                <c:pt idx="105">
                  <c:v>44271</c:v>
                </c:pt>
                <c:pt idx="106">
                  <c:v>44272</c:v>
                </c:pt>
                <c:pt idx="107">
                  <c:v>44273</c:v>
                </c:pt>
                <c:pt idx="108">
                  <c:v>44274</c:v>
                </c:pt>
                <c:pt idx="109">
                  <c:v>44275</c:v>
                </c:pt>
                <c:pt idx="110">
                  <c:v>44276</c:v>
                </c:pt>
                <c:pt idx="111">
                  <c:v>44277</c:v>
                </c:pt>
                <c:pt idx="112">
                  <c:v>44278</c:v>
                </c:pt>
                <c:pt idx="113">
                  <c:v>44279</c:v>
                </c:pt>
                <c:pt idx="114">
                  <c:v>44280</c:v>
                </c:pt>
                <c:pt idx="115">
                  <c:v>44281</c:v>
                </c:pt>
                <c:pt idx="116">
                  <c:v>44282</c:v>
                </c:pt>
                <c:pt idx="117">
                  <c:v>44283</c:v>
                </c:pt>
                <c:pt idx="118">
                  <c:v>44284</c:v>
                </c:pt>
                <c:pt idx="119">
                  <c:v>44285</c:v>
                </c:pt>
                <c:pt idx="120">
                  <c:v>44286</c:v>
                </c:pt>
                <c:pt idx="121">
                  <c:v>44287</c:v>
                </c:pt>
                <c:pt idx="122">
                  <c:v>44288</c:v>
                </c:pt>
                <c:pt idx="123">
                  <c:v>44289</c:v>
                </c:pt>
                <c:pt idx="124">
                  <c:v>44290</c:v>
                </c:pt>
                <c:pt idx="125">
                  <c:v>44291</c:v>
                </c:pt>
                <c:pt idx="126">
                  <c:v>44292</c:v>
                </c:pt>
                <c:pt idx="127">
                  <c:v>44293</c:v>
                </c:pt>
                <c:pt idx="128">
                  <c:v>44294</c:v>
                </c:pt>
                <c:pt idx="129">
                  <c:v>44295</c:v>
                </c:pt>
                <c:pt idx="130">
                  <c:v>44296</c:v>
                </c:pt>
                <c:pt idx="131">
                  <c:v>44297</c:v>
                </c:pt>
                <c:pt idx="132">
                  <c:v>44298</c:v>
                </c:pt>
                <c:pt idx="133">
                  <c:v>44299</c:v>
                </c:pt>
                <c:pt idx="134">
                  <c:v>44300</c:v>
                </c:pt>
                <c:pt idx="135">
                  <c:v>44301</c:v>
                </c:pt>
                <c:pt idx="136">
                  <c:v>44302</c:v>
                </c:pt>
                <c:pt idx="137">
                  <c:v>44303</c:v>
                </c:pt>
                <c:pt idx="138">
                  <c:v>44304</c:v>
                </c:pt>
                <c:pt idx="139">
                  <c:v>44305</c:v>
                </c:pt>
                <c:pt idx="140">
                  <c:v>44306</c:v>
                </c:pt>
                <c:pt idx="141">
                  <c:v>44307</c:v>
                </c:pt>
                <c:pt idx="142">
                  <c:v>44308</c:v>
                </c:pt>
                <c:pt idx="143">
                  <c:v>44309</c:v>
                </c:pt>
                <c:pt idx="144">
                  <c:v>44310</c:v>
                </c:pt>
                <c:pt idx="145">
                  <c:v>44311</c:v>
                </c:pt>
                <c:pt idx="146">
                  <c:v>44312</c:v>
                </c:pt>
                <c:pt idx="147">
                  <c:v>44313</c:v>
                </c:pt>
                <c:pt idx="148">
                  <c:v>44314</c:v>
                </c:pt>
                <c:pt idx="149">
                  <c:v>44315</c:v>
                </c:pt>
                <c:pt idx="150">
                  <c:v>44316</c:v>
                </c:pt>
                <c:pt idx="151">
                  <c:v>44317</c:v>
                </c:pt>
                <c:pt idx="152">
                  <c:v>44318</c:v>
                </c:pt>
                <c:pt idx="153">
                  <c:v>44319</c:v>
                </c:pt>
                <c:pt idx="154">
                  <c:v>44320</c:v>
                </c:pt>
                <c:pt idx="155">
                  <c:v>44321</c:v>
                </c:pt>
                <c:pt idx="156">
                  <c:v>44322</c:v>
                </c:pt>
                <c:pt idx="157">
                  <c:v>44323</c:v>
                </c:pt>
                <c:pt idx="158">
                  <c:v>44324</c:v>
                </c:pt>
                <c:pt idx="159">
                  <c:v>44325</c:v>
                </c:pt>
                <c:pt idx="160">
                  <c:v>44326</c:v>
                </c:pt>
                <c:pt idx="161">
                  <c:v>44327</c:v>
                </c:pt>
                <c:pt idx="162">
                  <c:v>44328</c:v>
                </c:pt>
                <c:pt idx="163">
                  <c:v>44329</c:v>
                </c:pt>
                <c:pt idx="164">
                  <c:v>44330</c:v>
                </c:pt>
                <c:pt idx="165">
                  <c:v>44331</c:v>
                </c:pt>
                <c:pt idx="166">
                  <c:v>44332</c:v>
                </c:pt>
                <c:pt idx="167">
                  <c:v>44333</c:v>
                </c:pt>
                <c:pt idx="168">
                  <c:v>44334</c:v>
                </c:pt>
                <c:pt idx="169">
                  <c:v>44335</c:v>
                </c:pt>
                <c:pt idx="170">
                  <c:v>44336</c:v>
                </c:pt>
                <c:pt idx="171">
                  <c:v>44337</c:v>
                </c:pt>
                <c:pt idx="172">
                  <c:v>44338</c:v>
                </c:pt>
                <c:pt idx="173">
                  <c:v>44339</c:v>
                </c:pt>
                <c:pt idx="174">
                  <c:v>44340</c:v>
                </c:pt>
                <c:pt idx="175">
                  <c:v>44341</c:v>
                </c:pt>
                <c:pt idx="176">
                  <c:v>44342</c:v>
                </c:pt>
                <c:pt idx="177">
                  <c:v>44343</c:v>
                </c:pt>
                <c:pt idx="178">
                  <c:v>44344</c:v>
                </c:pt>
                <c:pt idx="179">
                  <c:v>44345</c:v>
                </c:pt>
                <c:pt idx="180">
                  <c:v>44346</c:v>
                </c:pt>
                <c:pt idx="181">
                  <c:v>44347</c:v>
                </c:pt>
              </c:numCache>
            </c:numRef>
          </c:cat>
          <c:val>
            <c:numRef>
              <c:f>Sheet1!$F$93:$F$274</c:f>
              <c:numCache>
                <c:formatCode>General</c:formatCode>
                <c:ptCount val="182"/>
                <c:pt idx="88">
                  <c:v>13565.398587364976</c:v>
                </c:pt>
                <c:pt idx="89">
                  <c:v>13597.620772138698</c:v>
                </c:pt>
                <c:pt idx="90">
                  <c:v>13548.918318527833</c:v>
                </c:pt>
                <c:pt idx="91">
                  <c:v>13455.939457546039</c:v>
                </c:pt>
                <c:pt idx="92">
                  <c:v>13336.901120744071</c:v>
                </c:pt>
                <c:pt idx="93">
                  <c:v>13201.041345989797</c:v>
                </c:pt>
                <c:pt idx="94">
                  <c:v>13053.250245753177</c:v>
                </c:pt>
                <c:pt idx="95">
                  <c:v>12896.318961767711</c:v>
                </c:pt>
                <c:pt idx="96">
                  <c:v>12732.020108445684</c:v>
                </c:pt>
                <c:pt idx="97">
                  <c:v>12561.620250351514</c:v>
                </c:pt>
                <c:pt idx="98">
                  <c:v>12386.119621972726</c:v>
                </c:pt>
                <c:pt idx="99">
                  <c:v>12206.362920696471</c:v>
                </c:pt>
                <c:pt idx="100">
                  <c:v>12023.090421835983</c:v>
                </c:pt>
                <c:pt idx="101">
                  <c:v>11836.962221911288</c:v>
                </c:pt>
                <c:pt idx="102">
                  <c:v>11648.570807348526</c:v>
                </c:pt>
                <c:pt idx="103">
                  <c:v>11458.448766482525</c:v>
                </c:pt>
                <c:pt idx="104">
                  <c:v>11267.074560520114</c:v>
                </c:pt>
                <c:pt idx="105">
                  <c:v>11074.877508179043</c:v>
                </c:pt>
                <c:pt idx="106">
                  <c:v>10882.242381785769</c:v>
                </c:pt>
                <c:pt idx="107">
                  <c:v>10689.513712989812</c:v>
                </c:pt>
                <c:pt idx="108">
                  <c:v>10496.999805791134</c:v>
                </c:pt>
                <c:pt idx="109">
                  <c:v>10304.976434519584</c:v>
                </c:pt>
                <c:pt idx="110">
                  <c:v>10113.69021224228</c:v>
                </c:pt>
                <c:pt idx="111">
                  <c:v>9923.361629071529</c:v>
                </c:pt>
                <c:pt idx="112">
                  <c:v>9734.1877720736393</c:v>
                </c:pt>
                <c:pt idx="113">
                  <c:v>9546.3447468654849</c:v>
                </c:pt>
                <c:pt idx="114">
                  <c:v>9359.989825699653</c:v>
                </c:pt>
                <c:pt idx="115">
                  <c:v>9175.2633487234507</c:v>
                </c:pt>
                <c:pt idx="116">
                  <c:v>8992.2904050442994</c:v>
                </c:pt>
                <c:pt idx="117">
                  <c:v>8811.1823189776806</c:v>
                </c:pt>
                <c:pt idx="118">
                  <c:v>8632.0379649301503</c:v>
                </c:pt>
                <c:pt idx="119">
                  <c:v>8454.9449321447137</c:v>
                </c:pt>
                <c:pt idx="120">
                  <c:v>8279.9805582433582</c:v>
                </c:pt>
                <c:pt idx="121">
                  <c:v>8107.2128482826047</c:v>
                </c:pt>
                <c:pt idx="122">
                  <c:v>7936.701293970641</c:v>
                </c:pt>
                <c:pt idx="123">
                  <c:v>7768.4976058159664</c:v>
                </c:pt>
                <c:pt idx="124">
                  <c:v>7602.6463692990101</c:v>
                </c:pt>
                <c:pt idx="125">
                  <c:v>7439.1856346759896</c:v>
                </c:pt>
                <c:pt idx="126">
                  <c:v>7278.1474487267014</c:v>
                </c:pt>
                <c:pt idx="127">
                  <c:v>7119.5583356283587</c:v>
                </c:pt>
                <c:pt idx="128">
                  <c:v>6963.4397331588161</c:v>
                </c:pt>
                <c:pt idx="129">
                  <c:v>6809.8083895867212</c:v>
                </c:pt>
                <c:pt idx="130">
                  <c:v>6658.6767258768996</c:v>
                </c:pt>
                <c:pt idx="131">
                  <c:v>6510.0531672116349</c:v>
                </c:pt>
                <c:pt idx="132">
                  <c:v>6363.942447288402</c:v>
                </c:pt>
                <c:pt idx="133">
                  <c:v>6220.3458883906142</c:v>
                </c:pt>
                <c:pt idx="134">
                  <c:v>6079.2616598290442</c:v>
                </c:pt>
                <c:pt idx="135">
                  <c:v>5940.6850170089601</c:v>
                </c:pt>
                <c:pt idx="136">
                  <c:v>5804.6085230835033</c:v>
                </c:pt>
                <c:pt idx="137">
                  <c:v>5671.0222549007694</c:v>
                </c:pt>
                <c:pt idx="138">
                  <c:v>5539.9139947345457</c:v>
                </c:pt>
                <c:pt idx="139">
                  <c:v>5411.2694091014473</c:v>
                </c:pt>
                <c:pt idx="140">
                  <c:v>5285.072215806259</c:v>
                </c:pt>
                <c:pt idx="141">
                  <c:v>5161.3043402186613</c:v>
                </c:pt>
                <c:pt idx="142">
                  <c:v>5039.9460616651231</c:v>
                </c:pt>
                <c:pt idx="143">
                  <c:v>4920.9761507168096</c:v>
                </c:pt>
                <c:pt idx="144">
                  <c:v>4804.3719980655906</c:v>
                </c:pt>
                <c:pt idx="145">
                  <c:v>4690.1097356035389</c:v>
                </c:pt>
                <c:pt idx="146">
                  <c:v>4578.1643502550887</c:v>
                </c:pt>
                <c:pt idx="147">
                  <c:v>4468.5097910536624</c:v>
                </c:pt>
                <c:pt idx="148">
                  <c:v>4361.1190699049157</c:v>
                </c:pt>
                <c:pt idx="149">
                  <c:v>4255.9643564357075</c:v>
                </c:pt>
                <c:pt idx="150">
                  <c:v>4153.017067290396</c:v>
                </c:pt>
                <c:pt idx="151" formatCode="#,##0">
                  <c:v>4052.2479502035376</c:v>
                </c:pt>
                <c:pt idx="152" formatCode="#,##0">
                  <c:v>3953.6271631495847</c:v>
                </c:pt>
                <c:pt idx="153" formatCode="#,##0">
                  <c:v>3857.1243488453674</c:v>
                </c:pt>
                <c:pt idx="154" formatCode="#,##0">
                  <c:v>3762.7087048593494</c:v>
                </c:pt>
                <c:pt idx="155" formatCode="#,##0">
                  <c:v>3670.3490495624683</c:v>
                </c:pt>
                <c:pt idx="156" formatCode="#,##0">
                  <c:v>3580.0138841385356</c:v>
                </c:pt>
                <c:pt idx="157" formatCode="#,##0">
                  <c:v>3491.6714508571886</c:v>
                </c:pt>
                <c:pt idx="158" formatCode="#,##0">
                  <c:v>3405.2897877991431</c:v>
                </c:pt>
                <c:pt idx="159" formatCode="#,##0">
                  <c:v>3320.8367802116381</c:v>
                </c:pt>
                <c:pt idx="160" formatCode="#,##0">
                  <c:v>3238.2802086613838</c:v>
                </c:pt>
                <c:pt idx="161" formatCode="#,##0">
                  <c:v>3157.5877941427698</c:v>
                </c:pt>
                <c:pt idx="162" formatCode="#,##0">
                  <c:v>3078.7272402904882</c:v>
                </c:pt>
                <c:pt idx="163" formatCode="#,##0">
                  <c:v>3001.6662728378628</c:v>
                </c:pt>
                <c:pt idx="164" formatCode="#,##0">
                  <c:v>2926.3726764550584</c:v>
                </c:pt>
                <c:pt idx="165" formatCode="#,##0">
                  <c:v>2852.8143290947587</c:v>
                </c:pt>
                <c:pt idx="166" formatCode="#,##0">
                  <c:v>2780.9592339668447</c:v>
                </c:pt>
                <c:pt idx="167" formatCode="#,##0">
                  <c:v>2710.7755492580272</c:v>
                </c:pt>
                <c:pt idx="168" formatCode="#,##0">
                  <c:v>2642.2316157071173</c:v>
                </c:pt>
                <c:pt idx="169" formatCode="#,##0">
                  <c:v>2575.2959821417821</c:v>
                </c:pt>
                <c:pt idx="170" formatCode="#,##0">
                  <c:v>2509.9374290780111</c:v>
                </c:pt>
                <c:pt idx="171" formatCode="#,##0">
                  <c:v>2446.1249904791971</c:v>
                </c:pt>
                <c:pt idx="172" formatCode="#,##0">
                  <c:v>2383.8279737676639</c:v>
                </c:pt>
                <c:pt idx="173" formatCode="#,##0">
                  <c:v>2323.0159781775351</c:v>
                </c:pt>
                <c:pt idx="174" formatCode="#,##0">
                  <c:v>2263.6589115341962</c:v>
                </c:pt>
                <c:pt idx="175" formatCode="#,##0">
                  <c:v>2205.7270055419972</c:v>
                </c:pt>
                <c:pt idx="176" formatCode="#,##0">
                  <c:v>2149.190829658527</c:v>
                </c:pt>
                <c:pt idx="177" formatCode="#,##0">
                  <c:v>2094.0213036304749</c:v>
                </c:pt>
                <c:pt idx="178" formatCode="#,##0">
                  <c:v>2040.1897087630277</c:v>
                </c:pt>
                <c:pt idx="179" formatCode="#,##0">
                  <c:v>1987.667697991727</c:v>
                </c:pt>
                <c:pt idx="180" formatCode="#,##0">
                  <c:v>1936.4273048228154</c:v>
                </c:pt>
                <c:pt idx="181" formatCode="#,##0">
                  <c:v>1886.4409512053298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7D6-49D4-BBCA-40283A14DE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7147840"/>
        <c:axId val="419321824"/>
      </c:lineChart>
      <c:dateAx>
        <c:axId val="417147840"/>
        <c:scaling>
          <c:orientation val="minMax"/>
          <c:min val="44197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2"/>
        <c:majorTimeUnit val="days"/>
      </c:dateAx>
      <c:valAx>
        <c:axId val="419321824"/>
        <c:scaling>
          <c:orientation val="minMax"/>
          <c:max val="2500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  <c:majorUnit val="50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194269833917821E-2"/>
          <c:y val="3.5150502573499692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20–34 let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22.12 - 28.12</c:v>
                </c:pt>
                <c:pt idx="1">
                  <c:v>29.12 - 4.1</c:v>
                </c:pt>
                <c:pt idx="2">
                  <c:v>5.1 - 11.1</c:v>
                </c:pt>
                <c:pt idx="3">
                  <c:v>12.1 - 18.1</c:v>
                </c:pt>
                <c:pt idx="4">
                  <c:v>19.1 - 25.1</c:v>
                </c:pt>
                <c:pt idx="5">
                  <c:v>26.1 - 1.2</c:v>
                </c:pt>
                <c:pt idx="6">
                  <c:v>2.2 - 8.2</c:v>
                </c:pt>
                <c:pt idx="7">
                  <c:v>9.2 - 15.2</c:v>
                </c:pt>
                <c:pt idx="8">
                  <c:v>16.2 - 22.2</c:v>
                </c:pt>
                <c:pt idx="9">
                  <c:v>23.2 - 1.3</c:v>
                </c:pt>
                <c:pt idx="10">
                  <c:v>2.3 - 8.3</c:v>
                </c:pt>
                <c:pt idx="11">
                  <c:v>9.3 - 15.3</c:v>
                </c:pt>
                <c:pt idx="12">
                  <c:v>16.3 - 22.3</c:v>
                </c:pt>
                <c:pt idx="13">
                  <c:v>23.3 - 29.3</c:v>
                </c:pt>
                <c:pt idx="14">
                  <c:v>30.3 - 5.4</c:v>
                </c:pt>
                <c:pt idx="15">
                  <c:v>6.4 - 12.4</c:v>
                </c:pt>
                <c:pt idx="16">
                  <c:v>13.4 - 19.4</c:v>
                </c:pt>
              </c:strCache>
            </c:strRef>
          </c:cat>
          <c:val>
            <c:numRef>
              <c:f>List1!$B$2:$R$2</c:f>
              <c:numCache>
                <c:formatCode>General</c:formatCode>
                <c:ptCount val="17"/>
                <c:pt idx="0">
                  <c:v>499.9862685515908</c:v>
                </c:pt>
                <c:pt idx="1">
                  <c:v>785.4388490138399</c:v>
                </c:pt>
                <c:pt idx="2">
                  <c:v>904.98322340097309</c:v>
                </c:pt>
                <c:pt idx="3">
                  <c:v>500.3093614553398</c:v>
                </c:pt>
                <c:pt idx="4">
                  <c:v>437.36009404157465</c:v>
                </c:pt>
                <c:pt idx="5">
                  <c:v>455.77638955526811</c:v>
                </c:pt>
                <c:pt idx="6">
                  <c:v>488.51647046850098</c:v>
                </c:pt>
                <c:pt idx="7">
                  <c:v>524.7028756883899</c:v>
                </c:pt>
                <c:pt idx="8">
                  <c:v>683.5568866983192</c:v>
                </c:pt>
                <c:pt idx="9">
                  <c:v>845.69567556303002</c:v>
                </c:pt>
                <c:pt idx="10">
                  <c:v>861.25798376027387</c:v>
                </c:pt>
                <c:pt idx="11">
                  <c:v>796.63940301047217</c:v>
                </c:pt>
                <c:pt idx="12">
                  <c:v>643.0625760951101</c:v>
                </c:pt>
                <c:pt idx="13">
                  <c:v>501.06324489742082</c:v>
                </c:pt>
                <c:pt idx="14">
                  <c:v>336.01661989896894</c:v>
                </c:pt>
                <c:pt idx="15">
                  <c:v>310.92307104112928</c:v>
                </c:pt>
                <c:pt idx="16">
                  <c:v>211.30275905185161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30-405E-9EEC-CAC00A93CD0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35–49 let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22.12 - 28.12</c:v>
                </c:pt>
                <c:pt idx="1">
                  <c:v>29.12 - 4.1</c:v>
                </c:pt>
                <c:pt idx="2">
                  <c:v>5.1 - 11.1</c:v>
                </c:pt>
                <c:pt idx="3">
                  <c:v>12.1 - 18.1</c:v>
                </c:pt>
                <c:pt idx="4">
                  <c:v>19.1 - 25.1</c:v>
                </c:pt>
                <c:pt idx="5">
                  <c:v>26.1 - 1.2</c:v>
                </c:pt>
                <c:pt idx="6">
                  <c:v>2.2 - 8.2</c:v>
                </c:pt>
                <c:pt idx="7">
                  <c:v>9.2 - 15.2</c:v>
                </c:pt>
                <c:pt idx="8">
                  <c:v>16.2 - 22.2</c:v>
                </c:pt>
                <c:pt idx="9">
                  <c:v>23.2 - 1.3</c:v>
                </c:pt>
                <c:pt idx="10">
                  <c:v>2.3 - 8.3</c:v>
                </c:pt>
                <c:pt idx="11">
                  <c:v>9.3 - 15.3</c:v>
                </c:pt>
                <c:pt idx="12">
                  <c:v>16.3 - 22.3</c:v>
                </c:pt>
                <c:pt idx="13">
                  <c:v>23.3 - 29.3</c:v>
                </c:pt>
                <c:pt idx="14">
                  <c:v>30.3 - 5.4</c:v>
                </c:pt>
                <c:pt idx="15">
                  <c:v>6.4 - 12.4</c:v>
                </c:pt>
                <c:pt idx="16">
                  <c:v>13.4 - 19.4</c:v>
                </c:pt>
              </c:strCache>
            </c:strRef>
          </c:cat>
          <c:val>
            <c:numRef>
              <c:f>List1!$B$3:$R$3</c:f>
              <c:numCache>
                <c:formatCode>General</c:formatCode>
                <c:ptCount val="17"/>
                <c:pt idx="0">
                  <c:v>584.62491121350683</c:v>
                </c:pt>
                <c:pt idx="1">
                  <c:v>842.29380747366542</c:v>
                </c:pt>
                <c:pt idx="2">
                  <c:v>912.4915568696797</c:v>
                </c:pt>
                <c:pt idx="3">
                  <c:v>576.98353183762936</c:v>
                </c:pt>
                <c:pt idx="4">
                  <c:v>515.21901460255754</c:v>
                </c:pt>
                <c:pt idx="5">
                  <c:v>522.89998661768823</c:v>
                </c:pt>
                <c:pt idx="6">
                  <c:v>569.54011565801807</c:v>
                </c:pt>
                <c:pt idx="7">
                  <c:v>619.98113806666015</c:v>
                </c:pt>
                <c:pt idx="8">
                  <c:v>776.76798950953469</c:v>
                </c:pt>
                <c:pt idx="9">
                  <c:v>946.62041190598222</c:v>
                </c:pt>
                <c:pt idx="10">
                  <c:v>942.62155534140391</c:v>
                </c:pt>
                <c:pt idx="11">
                  <c:v>852.19196728697818</c:v>
                </c:pt>
                <c:pt idx="12">
                  <c:v>673.19364522302965</c:v>
                </c:pt>
                <c:pt idx="13">
                  <c:v>502.23262892749113</c:v>
                </c:pt>
                <c:pt idx="14">
                  <c:v>324.89719771217909</c:v>
                </c:pt>
                <c:pt idx="15">
                  <c:v>311.55447828383348</c:v>
                </c:pt>
                <c:pt idx="16">
                  <c:v>218.0366643676542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30-405E-9EEC-CAC00A93CD09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50–64 let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22.12 - 28.12</c:v>
                </c:pt>
                <c:pt idx="1">
                  <c:v>29.12 - 4.1</c:v>
                </c:pt>
                <c:pt idx="2">
                  <c:v>5.1 - 11.1</c:v>
                </c:pt>
                <c:pt idx="3">
                  <c:v>12.1 - 18.1</c:v>
                </c:pt>
                <c:pt idx="4">
                  <c:v>19.1 - 25.1</c:v>
                </c:pt>
                <c:pt idx="5">
                  <c:v>26.1 - 1.2</c:v>
                </c:pt>
                <c:pt idx="6">
                  <c:v>2.2 - 8.2</c:v>
                </c:pt>
                <c:pt idx="7">
                  <c:v>9.2 - 15.2</c:v>
                </c:pt>
                <c:pt idx="8">
                  <c:v>16.2 - 22.2</c:v>
                </c:pt>
                <c:pt idx="9">
                  <c:v>23.2 - 1.3</c:v>
                </c:pt>
                <c:pt idx="10">
                  <c:v>2.3 - 8.3</c:v>
                </c:pt>
                <c:pt idx="11">
                  <c:v>9.3 - 15.3</c:v>
                </c:pt>
                <c:pt idx="12">
                  <c:v>16.3 - 22.3</c:v>
                </c:pt>
                <c:pt idx="13">
                  <c:v>23.3 - 29.3</c:v>
                </c:pt>
                <c:pt idx="14">
                  <c:v>30.3 - 5.4</c:v>
                </c:pt>
                <c:pt idx="15">
                  <c:v>6.4 - 12.4</c:v>
                </c:pt>
                <c:pt idx="16">
                  <c:v>13.4 - 19.4</c:v>
                </c:pt>
              </c:strCache>
            </c:strRef>
          </c:cat>
          <c:val>
            <c:numRef>
              <c:f>List1!$B$4:$R$4</c:f>
              <c:numCache>
                <c:formatCode>General</c:formatCode>
                <c:ptCount val="17"/>
                <c:pt idx="0">
                  <c:v>528.84943735361298</c:v>
                </c:pt>
                <c:pt idx="1">
                  <c:v>809.7708838027736</c:v>
                </c:pt>
                <c:pt idx="2">
                  <c:v>912.11587984556752</c:v>
                </c:pt>
                <c:pt idx="3">
                  <c:v>616.63111207530278</c:v>
                </c:pt>
                <c:pt idx="4">
                  <c:v>530.35598783510648</c:v>
                </c:pt>
                <c:pt idx="5">
                  <c:v>525.78611804124273</c:v>
                </c:pt>
                <c:pt idx="6">
                  <c:v>549.63983399822371</c:v>
                </c:pt>
                <c:pt idx="7">
                  <c:v>591.72281078127639</c:v>
                </c:pt>
                <c:pt idx="8">
                  <c:v>736.90405884786981</c:v>
                </c:pt>
                <c:pt idx="9">
                  <c:v>886.50452166017749</c:v>
                </c:pt>
                <c:pt idx="10">
                  <c:v>896.39753648865167</c:v>
                </c:pt>
                <c:pt idx="11">
                  <c:v>866.66827365384597</c:v>
                </c:pt>
                <c:pt idx="12">
                  <c:v>701.600559231538</c:v>
                </c:pt>
                <c:pt idx="13">
                  <c:v>536.68349985737927</c:v>
                </c:pt>
                <c:pt idx="14">
                  <c:v>346.30573734597994</c:v>
                </c:pt>
                <c:pt idx="15">
                  <c:v>332.99787475945374</c:v>
                </c:pt>
                <c:pt idx="16">
                  <c:v>215.9389023474063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230-405E-9EEC-CAC00A93CD09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65–74 let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22.12 - 28.12</c:v>
                </c:pt>
                <c:pt idx="1">
                  <c:v>29.12 - 4.1</c:v>
                </c:pt>
                <c:pt idx="2">
                  <c:v>5.1 - 11.1</c:v>
                </c:pt>
                <c:pt idx="3">
                  <c:v>12.1 - 18.1</c:v>
                </c:pt>
                <c:pt idx="4">
                  <c:v>19.1 - 25.1</c:v>
                </c:pt>
                <c:pt idx="5">
                  <c:v>26.1 - 1.2</c:v>
                </c:pt>
                <c:pt idx="6">
                  <c:v>2.2 - 8.2</c:v>
                </c:pt>
                <c:pt idx="7">
                  <c:v>9.2 - 15.2</c:v>
                </c:pt>
                <c:pt idx="8">
                  <c:v>16.2 - 22.2</c:v>
                </c:pt>
                <c:pt idx="9">
                  <c:v>23.2 - 1.3</c:v>
                </c:pt>
                <c:pt idx="10">
                  <c:v>2.3 - 8.3</c:v>
                </c:pt>
                <c:pt idx="11">
                  <c:v>9.3 - 15.3</c:v>
                </c:pt>
                <c:pt idx="12">
                  <c:v>16.3 - 22.3</c:v>
                </c:pt>
                <c:pt idx="13">
                  <c:v>23.3 - 29.3</c:v>
                </c:pt>
                <c:pt idx="14">
                  <c:v>30.3 - 5.4</c:v>
                </c:pt>
                <c:pt idx="15">
                  <c:v>6.4 - 12.4</c:v>
                </c:pt>
                <c:pt idx="16">
                  <c:v>13.4 - 19.4</c:v>
                </c:pt>
              </c:strCache>
            </c:strRef>
          </c:cat>
          <c:val>
            <c:numRef>
              <c:f>List1!$B$5:$R$5</c:f>
              <c:numCache>
                <c:formatCode>General</c:formatCode>
                <c:ptCount val="17"/>
                <c:pt idx="0">
                  <c:v>353.53744165891055</c:v>
                </c:pt>
                <c:pt idx="1">
                  <c:v>593.18153273926646</c:v>
                </c:pt>
                <c:pt idx="2">
                  <c:v>705.51470043318341</c:v>
                </c:pt>
                <c:pt idx="3">
                  <c:v>420.07924168870989</c:v>
                </c:pt>
                <c:pt idx="4">
                  <c:v>342.14810660105508</c:v>
                </c:pt>
                <c:pt idx="5">
                  <c:v>333.72311902401134</c:v>
                </c:pt>
                <c:pt idx="6">
                  <c:v>348.85689300499735</c:v>
                </c:pt>
                <c:pt idx="7">
                  <c:v>361.65039265902675</c:v>
                </c:pt>
                <c:pt idx="8">
                  <c:v>439.11347288129025</c:v>
                </c:pt>
                <c:pt idx="9">
                  <c:v>546.76609192129388</c:v>
                </c:pt>
                <c:pt idx="10">
                  <c:v>573.75725582552673</c:v>
                </c:pt>
                <c:pt idx="11">
                  <c:v>529.29204361335132</c:v>
                </c:pt>
                <c:pt idx="12">
                  <c:v>450.50280793914573</c:v>
                </c:pt>
                <c:pt idx="13">
                  <c:v>361.80641094749052</c:v>
                </c:pt>
                <c:pt idx="14">
                  <c:v>243.23251171502275</c:v>
                </c:pt>
                <c:pt idx="15">
                  <c:v>222.09203362818144</c:v>
                </c:pt>
                <c:pt idx="16">
                  <c:v>149.38751120406303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230-405E-9EEC-CAC00A93CD09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75 a více let</c:v>
                </c:pt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22.12 - 28.12</c:v>
                </c:pt>
                <c:pt idx="1">
                  <c:v>29.12 - 4.1</c:v>
                </c:pt>
                <c:pt idx="2">
                  <c:v>5.1 - 11.1</c:v>
                </c:pt>
                <c:pt idx="3">
                  <c:v>12.1 - 18.1</c:v>
                </c:pt>
                <c:pt idx="4">
                  <c:v>19.1 - 25.1</c:v>
                </c:pt>
                <c:pt idx="5">
                  <c:v>26.1 - 1.2</c:v>
                </c:pt>
                <c:pt idx="6">
                  <c:v>2.2 - 8.2</c:v>
                </c:pt>
                <c:pt idx="7">
                  <c:v>9.2 - 15.2</c:v>
                </c:pt>
                <c:pt idx="8">
                  <c:v>16.2 - 22.2</c:v>
                </c:pt>
                <c:pt idx="9">
                  <c:v>23.2 - 1.3</c:v>
                </c:pt>
                <c:pt idx="10">
                  <c:v>2.3 - 8.3</c:v>
                </c:pt>
                <c:pt idx="11">
                  <c:v>9.3 - 15.3</c:v>
                </c:pt>
                <c:pt idx="12">
                  <c:v>16.3 - 22.3</c:v>
                </c:pt>
                <c:pt idx="13">
                  <c:v>23.3 - 29.3</c:v>
                </c:pt>
                <c:pt idx="14">
                  <c:v>30.3 - 5.4</c:v>
                </c:pt>
                <c:pt idx="15">
                  <c:v>6.4 - 12.4</c:v>
                </c:pt>
                <c:pt idx="16">
                  <c:v>13.4 - 19.4</c:v>
                </c:pt>
              </c:strCache>
            </c:strRef>
          </c:cat>
          <c:val>
            <c:numRef>
              <c:f>List1!$B$6:$R$6</c:f>
              <c:numCache>
                <c:formatCode>General</c:formatCode>
                <c:ptCount val="17"/>
                <c:pt idx="0">
                  <c:v>416.4857266257838</c:v>
                </c:pt>
                <c:pt idx="1">
                  <c:v>642.55780372330582</c:v>
                </c:pt>
                <c:pt idx="2">
                  <c:v>847.4466565222574</c:v>
                </c:pt>
                <c:pt idx="3">
                  <c:v>551.46993923945263</c:v>
                </c:pt>
                <c:pt idx="4">
                  <c:v>455.55700699870278</c:v>
                </c:pt>
                <c:pt idx="5">
                  <c:v>418.13331073789482</c:v>
                </c:pt>
                <c:pt idx="6">
                  <c:v>409.42465185959361</c:v>
                </c:pt>
                <c:pt idx="7">
                  <c:v>401.89283877565742</c:v>
                </c:pt>
                <c:pt idx="8">
                  <c:v>478.62318456825733</c:v>
                </c:pt>
                <c:pt idx="9">
                  <c:v>551.35225466001611</c:v>
                </c:pt>
                <c:pt idx="10">
                  <c:v>546.409502323683</c:v>
                </c:pt>
                <c:pt idx="11">
                  <c:v>498.86493223133584</c:v>
                </c:pt>
                <c:pt idx="12">
                  <c:v>420.60468690606137</c:v>
                </c:pt>
                <c:pt idx="13">
                  <c:v>335.5187359734698</c:v>
                </c:pt>
                <c:pt idx="14">
                  <c:v>224.18912382653804</c:v>
                </c:pt>
                <c:pt idx="15">
                  <c:v>187.47153504234913</c:v>
                </c:pt>
                <c:pt idx="16">
                  <c:v>140.28001868831146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230-405E-9EEC-CAC00A93CD09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Celá populace ČR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22.12 - 28.12</c:v>
                </c:pt>
                <c:pt idx="1">
                  <c:v>29.12 - 4.1</c:v>
                </c:pt>
                <c:pt idx="2">
                  <c:v>5.1 - 11.1</c:v>
                </c:pt>
                <c:pt idx="3">
                  <c:v>12.1 - 18.1</c:v>
                </c:pt>
                <c:pt idx="4">
                  <c:v>19.1 - 25.1</c:v>
                </c:pt>
                <c:pt idx="5">
                  <c:v>26.1 - 1.2</c:v>
                </c:pt>
                <c:pt idx="6">
                  <c:v>2.2 - 8.2</c:v>
                </c:pt>
                <c:pt idx="7">
                  <c:v>9.2 - 15.2</c:v>
                </c:pt>
                <c:pt idx="8">
                  <c:v>16.2 - 22.2</c:v>
                </c:pt>
                <c:pt idx="9">
                  <c:v>23.2 - 1.3</c:v>
                </c:pt>
                <c:pt idx="10">
                  <c:v>2.3 - 8.3</c:v>
                </c:pt>
                <c:pt idx="11">
                  <c:v>9.3 - 15.3</c:v>
                </c:pt>
                <c:pt idx="12">
                  <c:v>16.3 - 22.3</c:v>
                </c:pt>
                <c:pt idx="13">
                  <c:v>23.3 - 29.3</c:v>
                </c:pt>
                <c:pt idx="14">
                  <c:v>30.3 - 5.4</c:v>
                </c:pt>
                <c:pt idx="15">
                  <c:v>6.4 - 12.4</c:v>
                </c:pt>
                <c:pt idx="16">
                  <c:v>13.4 - 19.4</c:v>
                </c:pt>
              </c:strCache>
            </c:strRef>
          </c:cat>
          <c:val>
            <c:numRef>
              <c:f>List1!$B$7:$R$7</c:f>
              <c:numCache>
                <c:formatCode>General</c:formatCode>
                <c:ptCount val="17"/>
                <c:pt idx="0">
                  <c:v>466.07709282800602</c:v>
                </c:pt>
                <c:pt idx="1">
                  <c:v>696.55344022441591</c:v>
                </c:pt>
                <c:pt idx="2">
                  <c:v>797.39560885844378</c:v>
                </c:pt>
                <c:pt idx="3">
                  <c:v>511.0932463706813</c:v>
                </c:pt>
                <c:pt idx="4">
                  <c:v>443.47550514361757</c:v>
                </c:pt>
                <c:pt idx="5">
                  <c:v>445.08389284809203</c:v>
                </c:pt>
                <c:pt idx="6">
                  <c:v>473.03430475898864</c:v>
                </c:pt>
                <c:pt idx="7">
                  <c:v>510.49477652715592</c:v>
                </c:pt>
                <c:pt idx="8">
                  <c:v>643.18676214630057</c:v>
                </c:pt>
                <c:pt idx="9">
                  <c:v>782.88271515295321</c:v>
                </c:pt>
                <c:pt idx="10">
                  <c:v>781.65772219198709</c:v>
                </c:pt>
                <c:pt idx="11">
                  <c:v>720.0153283088722</c:v>
                </c:pt>
                <c:pt idx="12">
                  <c:v>584.48996202428702</c:v>
                </c:pt>
                <c:pt idx="13">
                  <c:v>449.66592758758327</c:v>
                </c:pt>
                <c:pt idx="14">
                  <c:v>294.27884337099937</c:v>
                </c:pt>
                <c:pt idx="15">
                  <c:v>278.5222545219325</c:v>
                </c:pt>
                <c:pt idx="16">
                  <c:v>195.82120301976795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EBB-4442-9D6E-7DAB86DA9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14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809610965008587"/>
          <c:y val="0.27545860500728103"/>
          <c:w val="0.14190389034991419"/>
          <c:h val="0.494479108247798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725639816114128E-2"/>
          <c:y val="3.7414076378474583E-2"/>
          <c:w val="0.93069323165507978"/>
          <c:h val="0.81046931681231571"/>
        </c:manualLayout>
      </c:layout>
      <c:lineChart>
        <c:grouping val="standard"/>
        <c:varyColors val="0"/>
        <c:ser>
          <c:idx val="0"/>
          <c:order val="0"/>
          <c:tx>
            <c:v>% pozitivních</c:v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c:spPr>
          </c:marker>
          <c:trendline>
            <c:spPr>
              <a:ln w="25400" cap="rnd">
                <a:solidFill>
                  <a:srgbClr val="FF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Sheet1!$A$2:$A$503</c:f>
              <c:numCache>
                <c:formatCode>m/d/yyyy</c:formatCode>
                <c:ptCount val="502"/>
                <c:pt idx="0">
                  <c:v>44075</c:v>
                </c:pt>
                <c:pt idx="1">
                  <c:v>44076</c:v>
                </c:pt>
                <c:pt idx="2">
                  <c:v>44077</c:v>
                </c:pt>
                <c:pt idx="3">
                  <c:v>44078</c:v>
                </c:pt>
                <c:pt idx="4">
                  <c:v>44079</c:v>
                </c:pt>
                <c:pt idx="5">
                  <c:v>44080</c:v>
                </c:pt>
                <c:pt idx="6">
                  <c:v>44081</c:v>
                </c:pt>
                <c:pt idx="7">
                  <c:v>44082</c:v>
                </c:pt>
                <c:pt idx="8">
                  <c:v>44083</c:v>
                </c:pt>
                <c:pt idx="9">
                  <c:v>44084</c:v>
                </c:pt>
                <c:pt idx="10">
                  <c:v>44085</c:v>
                </c:pt>
                <c:pt idx="11">
                  <c:v>44086</c:v>
                </c:pt>
                <c:pt idx="12">
                  <c:v>44087</c:v>
                </c:pt>
                <c:pt idx="13">
                  <c:v>44088</c:v>
                </c:pt>
                <c:pt idx="14">
                  <c:v>44089</c:v>
                </c:pt>
                <c:pt idx="15">
                  <c:v>44090</c:v>
                </c:pt>
                <c:pt idx="16">
                  <c:v>44091</c:v>
                </c:pt>
                <c:pt idx="17">
                  <c:v>44092</c:v>
                </c:pt>
                <c:pt idx="18">
                  <c:v>44093</c:v>
                </c:pt>
                <c:pt idx="19">
                  <c:v>44094</c:v>
                </c:pt>
                <c:pt idx="20">
                  <c:v>44095</c:v>
                </c:pt>
                <c:pt idx="21">
                  <c:v>44096</c:v>
                </c:pt>
                <c:pt idx="22">
                  <c:v>44097</c:v>
                </c:pt>
                <c:pt idx="23">
                  <c:v>44098</c:v>
                </c:pt>
                <c:pt idx="24">
                  <c:v>44099</c:v>
                </c:pt>
                <c:pt idx="25">
                  <c:v>44100</c:v>
                </c:pt>
                <c:pt idx="26">
                  <c:v>44101</c:v>
                </c:pt>
                <c:pt idx="27">
                  <c:v>44102</c:v>
                </c:pt>
                <c:pt idx="28">
                  <c:v>44103</c:v>
                </c:pt>
                <c:pt idx="29">
                  <c:v>44104</c:v>
                </c:pt>
                <c:pt idx="30">
                  <c:v>44105</c:v>
                </c:pt>
                <c:pt idx="31">
                  <c:v>44106</c:v>
                </c:pt>
                <c:pt idx="32">
                  <c:v>44107</c:v>
                </c:pt>
                <c:pt idx="33">
                  <c:v>44108</c:v>
                </c:pt>
                <c:pt idx="34">
                  <c:v>44109</c:v>
                </c:pt>
                <c:pt idx="35">
                  <c:v>44110</c:v>
                </c:pt>
                <c:pt idx="36">
                  <c:v>44111</c:v>
                </c:pt>
                <c:pt idx="37">
                  <c:v>44112</c:v>
                </c:pt>
                <c:pt idx="38">
                  <c:v>44113</c:v>
                </c:pt>
                <c:pt idx="39">
                  <c:v>44114</c:v>
                </c:pt>
                <c:pt idx="40">
                  <c:v>44115</c:v>
                </c:pt>
                <c:pt idx="41">
                  <c:v>44116</c:v>
                </c:pt>
                <c:pt idx="42">
                  <c:v>44117</c:v>
                </c:pt>
                <c:pt idx="43">
                  <c:v>44118</c:v>
                </c:pt>
                <c:pt idx="44">
                  <c:v>44119</c:v>
                </c:pt>
                <c:pt idx="45">
                  <c:v>44120</c:v>
                </c:pt>
                <c:pt idx="46">
                  <c:v>44121</c:v>
                </c:pt>
                <c:pt idx="47">
                  <c:v>44122</c:v>
                </c:pt>
                <c:pt idx="48">
                  <c:v>44123</c:v>
                </c:pt>
                <c:pt idx="49">
                  <c:v>44124</c:v>
                </c:pt>
                <c:pt idx="50">
                  <c:v>44125</c:v>
                </c:pt>
                <c:pt idx="51">
                  <c:v>44126</c:v>
                </c:pt>
                <c:pt idx="52">
                  <c:v>44127</c:v>
                </c:pt>
                <c:pt idx="53">
                  <c:v>44128</c:v>
                </c:pt>
                <c:pt idx="54">
                  <c:v>44129</c:v>
                </c:pt>
                <c:pt idx="55">
                  <c:v>44130</c:v>
                </c:pt>
                <c:pt idx="56">
                  <c:v>44131</c:v>
                </c:pt>
                <c:pt idx="57">
                  <c:v>44132</c:v>
                </c:pt>
                <c:pt idx="58">
                  <c:v>44133</c:v>
                </c:pt>
                <c:pt idx="59">
                  <c:v>44134</c:v>
                </c:pt>
                <c:pt idx="60">
                  <c:v>44135</c:v>
                </c:pt>
                <c:pt idx="61">
                  <c:v>44136</c:v>
                </c:pt>
                <c:pt idx="62">
                  <c:v>44137</c:v>
                </c:pt>
                <c:pt idx="63">
                  <c:v>44138</c:v>
                </c:pt>
                <c:pt idx="64">
                  <c:v>44139</c:v>
                </c:pt>
                <c:pt idx="65">
                  <c:v>44140</c:v>
                </c:pt>
                <c:pt idx="66">
                  <c:v>44141</c:v>
                </c:pt>
                <c:pt idx="67">
                  <c:v>44142</c:v>
                </c:pt>
                <c:pt idx="68">
                  <c:v>44143</c:v>
                </c:pt>
                <c:pt idx="69">
                  <c:v>44144</c:v>
                </c:pt>
                <c:pt idx="70">
                  <c:v>44145</c:v>
                </c:pt>
                <c:pt idx="71">
                  <c:v>44146</c:v>
                </c:pt>
                <c:pt idx="72">
                  <c:v>44147</c:v>
                </c:pt>
                <c:pt idx="73">
                  <c:v>44148</c:v>
                </c:pt>
                <c:pt idx="74">
                  <c:v>44149</c:v>
                </c:pt>
                <c:pt idx="75">
                  <c:v>44150</c:v>
                </c:pt>
                <c:pt idx="76">
                  <c:v>44151</c:v>
                </c:pt>
                <c:pt idx="77">
                  <c:v>44152</c:v>
                </c:pt>
                <c:pt idx="78">
                  <c:v>44153</c:v>
                </c:pt>
                <c:pt idx="79">
                  <c:v>44154</c:v>
                </c:pt>
                <c:pt idx="80">
                  <c:v>44155</c:v>
                </c:pt>
                <c:pt idx="81">
                  <c:v>44156</c:v>
                </c:pt>
                <c:pt idx="82">
                  <c:v>44157</c:v>
                </c:pt>
                <c:pt idx="83">
                  <c:v>44158</c:v>
                </c:pt>
                <c:pt idx="84">
                  <c:v>44159</c:v>
                </c:pt>
                <c:pt idx="85">
                  <c:v>44160</c:v>
                </c:pt>
                <c:pt idx="86">
                  <c:v>44161</c:v>
                </c:pt>
                <c:pt idx="87">
                  <c:v>44162</c:v>
                </c:pt>
                <c:pt idx="88">
                  <c:v>44163</c:v>
                </c:pt>
                <c:pt idx="89">
                  <c:v>44164</c:v>
                </c:pt>
                <c:pt idx="90">
                  <c:v>44165</c:v>
                </c:pt>
                <c:pt idx="91">
                  <c:v>44166</c:v>
                </c:pt>
                <c:pt idx="92">
                  <c:v>44167</c:v>
                </c:pt>
                <c:pt idx="93">
                  <c:v>44168</c:v>
                </c:pt>
                <c:pt idx="94">
                  <c:v>44169</c:v>
                </c:pt>
                <c:pt idx="95">
                  <c:v>44170</c:v>
                </c:pt>
                <c:pt idx="96">
                  <c:v>44171</c:v>
                </c:pt>
                <c:pt idx="97">
                  <c:v>44172</c:v>
                </c:pt>
                <c:pt idx="98">
                  <c:v>44173</c:v>
                </c:pt>
                <c:pt idx="99">
                  <c:v>44174</c:v>
                </c:pt>
                <c:pt idx="100">
                  <c:v>44175</c:v>
                </c:pt>
                <c:pt idx="101">
                  <c:v>44176</c:v>
                </c:pt>
                <c:pt idx="102">
                  <c:v>44177</c:v>
                </c:pt>
                <c:pt idx="103">
                  <c:v>44178</c:v>
                </c:pt>
                <c:pt idx="104">
                  <c:v>44179</c:v>
                </c:pt>
                <c:pt idx="105">
                  <c:v>44180</c:v>
                </c:pt>
                <c:pt idx="106">
                  <c:v>44181</c:v>
                </c:pt>
                <c:pt idx="107">
                  <c:v>44182</c:v>
                </c:pt>
                <c:pt idx="108">
                  <c:v>44183</c:v>
                </c:pt>
                <c:pt idx="109">
                  <c:v>44184</c:v>
                </c:pt>
                <c:pt idx="110">
                  <c:v>44185</c:v>
                </c:pt>
                <c:pt idx="111">
                  <c:v>44186</c:v>
                </c:pt>
                <c:pt idx="112">
                  <c:v>44187</c:v>
                </c:pt>
                <c:pt idx="113">
                  <c:v>44188</c:v>
                </c:pt>
                <c:pt idx="114">
                  <c:v>44189</c:v>
                </c:pt>
                <c:pt idx="115">
                  <c:v>44190</c:v>
                </c:pt>
                <c:pt idx="116">
                  <c:v>44191</c:v>
                </c:pt>
                <c:pt idx="117">
                  <c:v>44192</c:v>
                </c:pt>
                <c:pt idx="118">
                  <c:v>44193</c:v>
                </c:pt>
                <c:pt idx="119">
                  <c:v>44194</c:v>
                </c:pt>
                <c:pt idx="120">
                  <c:v>44195</c:v>
                </c:pt>
                <c:pt idx="121">
                  <c:v>44196</c:v>
                </c:pt>
                <c:pt idx="122">
                  <c:v>44197</c:v>
                </c:pt>
                <c:pt idx="123">
                  <c:v>44198</c:v>
                </c:pt>
                <c:pt idx="124">
                  <c:v>44199</c:v>
                </c:pt>
                <c:pt idx="125">
                  <c:v>44200</c:v>
                </c:pt>
                <c:pt idx="126">
                  <c:v>44201</c:v>
                </c:pt>
                <c:pt idx="127">
                  <c:v>44202</c:v>
                </c:pt>
                <c:pt idx="128">
                  <c:v>44203</c:v>
                </c:pt>
                <c:pt idx="129">
                  <c:v>44204</c:v>
                </c:pt>
                <c:pt idx="130">
                  <c:v>44205</c:v>
                </c:pt>
                <c:pt idx="131">
                  <c:v>44206</c:v>
                </c:pt>
                <c:pt idx="132">
                  <c:v>44207</c:v>
                </c:pt>
                <c:pt idx="133">
                  <c:v>44208</c:v>
                </c:pt>
                <c:pt idx="134">
                  <c:v>44209</c:v>
                </c:pt>
                <c:pt idx="135">
                  <c:v>44210</c:v>
                </c:pt>
                <c:pt idx="136">
                  <c:v>44211</c:v>
                </c:pt>
                <c:pt idx="137">
                  <c:v>44212</c:v>
                </c:pt>
                <c:pt idx="138">
                  <c:v>44213</c:v>
                </c:pt>
                <c:pt idx="139">
                  <c:v>44214</c:v>
                </c:pt>
                <c:pt idx="140">
                  <c:v>44215</c:v>
                </c:pt>
                <c:pt idx="141">
                  <c:v>44216</c:v>
                </c:pt>
                <c:pt idx="142">
                  <c:v>44217</c:v>
                </c:pt>
                <c:pt idx="143">
                  <c:v>44218</c:v>
                </c:pt>
                <c:pt idx="144">
                  <c:v>44219</c:v>
                </c:pt>
                <c:pt idx="145">
                  <c:v>44220</c:v>
                </c:pt>
                <c:pt idx="146">
                  <c:v>44221</c:v>
                </c:pt>
                <c:pt idx="147">
                  <c:v>44222</c:v>
                </c:pt>
                <c:pt idx="148">
                  <c:v>44223</c:v>
                </c:pt>
                <c:pt idx="149">
                  <c:v>44224</c:v>
                </c:pt>
                <c:pt idx="150">
                  <c:v>44225</c:v>
                </c:pt>
                <c:pt idx="151">
                  <c:v>44226</c:v>
                </c:pt>
                <c:pt idx="152">
                  <c:v>44227</c:v>
                </c:pt>
                <c:pt idx="153">
                  <c:v>44228</c:v>
                </c:pt>
                <c:pt idx="154">
                  <c:v>44229</c:v>
                </c:pt>
                <c:pt idx="155">
                  <c:v>44230</c:v>
                </c:pt>
                <c:pt idx="156">
                  <c:v>44231</c:v>
                </c:pt>
                <c:pt idx="157">
                  <c:v>44232</c:v>
                </c:pt>
                <c:pt idx="158">
                  <c:v>44233</c:v>
                </c:pt>
                <c:pt idx="159">
                  <c:v>44234</c:v>
                </c:pt>
                <c:pt idx="160">
                  <c:v>44235</c:v>
                </c:pt>
                <c:pt idx="161">
                  <c:v>44236</c:v>
                </c:pt>
                <c:pt idx="162">
                  <c:v>44237</c:v>
                </c:pt>
                <c:pt idx="163">
                  <c:v>44238</c:v>
                </c:pt>
                <c:pt idx="164">
                  <c:v>44239</c:v>
                </c:pt>
                <c:pt idx="165">
                  <c:v>44240</c:v>
                </c:pt>
                <c:pt idx="166">
                  <c:v>44241</c:v>
                </c:pt>
                <c:pt idx="167">
                  <c:v>44242</c:v>
                </c:pt>
                <c:pt idx="168">
                  <c:v>44243</c:v>
                </c:pt>
                <c:pt idx="169">
                  <c:v>44244</c:v>
                </c:pt>
                <c:pt idx="170">
                  <c:v>44245</c:v>
                </c:pt>
                <c:pt idx="171">
                  <c:v>44246</c:v>
                </c:pt>
                <c:pt idx="172">
                  <c:v>44247</c:v>
                </c:pt>
                <c:pt idx="173">
                  <c:v>44248</c:v>
                </c:pt>
                <c:pt idx="174">
                  <c:v>44249</c:v>
                </c:pt>
                <c:pt idx="175">
                  <c:v>44250</c:v>
                </c:pt>
                <c:pt idx="176">
                  <c:v>44251</c:v>
                </c:pt>
                <c:pt idx="177">
                  <c:v>44252</c:v>
                </c:pt>
                <c:pt idx="178">
                  <c:v>44253</c:v>
                </c:pt>
                <c:pt idx="179">
                  <c:v>44254</c:v>
                </c:pt>
                <c:pt idx="180">
                  <c:v>44255</c:v>
                </c:pt>
                <c:pt idx="181">
                  <c:v>44256</c:v>
                </c:pt>
                <c:pt idx="182">
                  <c:v>44257</c:v>
                </c:pt>
                <c:pt idx="183">
                  <c:v>44258</c:v>
                </c:pt>
                <c:pt idx="184">
                  <c:v>44259</c:v>
                </c:pt>
                <c:pt idx="185">
                  <c:v>44260</c:v>
                </c:pt>
                <c:pt idx="186">
                  <c:v>44261</c:v>
                </c:pt>
                <c:pt idx="187">
                  <c:v>44262</c:v>
                </c:pt>
                <c:pt idx="188">
                  <c:v>44263</c:v>
                </c:pt>
                <c:pt idx="189">
                  <c:v>44264</c:v>
                </c:pt>
                <c:pt idx="190">
                  <c:v>44265</c:v>
                </c:pt>
                <c:pt idx="191">
                  <c:v>44266</c:v>
                </c:pt>
                <c:pt idx="192">
                  <c:v>44267</c:v>
                </c:pt>
                <c:pt idx="193">
                  <c:v>44268</c:v>
                </c:pt>
                <c:pt idx="194">
                  <c:v>44269</c:v>
                </c:pt>
                <c:pt idx="195">
                  <c:v>44270</c:v>
                </c:pt>
                <c:pt idx="196">
                  <c:v>44271</c:v>
                </c:pt>
                <c:pt idx="197">
                  <c:v>44272</c:v>
                </c:pt>
                <c:pt idx="198">
                  <c:v>44273</c:v>
                </c:pt>
                <c:pt idx="199">
                  <c:v>44274</c:v>
                </c:pt>
                <c:pt idx="200">
                  <c:v>44275</c:v>
                </c:pt>
                <c:pt idx="201">
                  <c:v>44276</c:v>
                </c:pt>
                <c:pt idx="202">
                  <c:v>44277</c:v>
                </c:pt>
                <c:pt idx="203">
                  <c:v>44278</c:v>
                </c:pt>
                <c:pt idx="204">
                  <c:v>44279</c:v>
                </c:pt>
                <c:pt idx="205">
                  <c:v>44280</c:v>
                </c:pt>
                <c:pt idx="206">
                  <c:v>44281</c:v>
                </c:pt>
                <c:pt idx="207">
                  <c:v>44282</c:v>
                </c:pt>
                <c:pt idx="208">
                  <c:v>44283</c:v>
                </c:pt>
                <c:pt idx="209">
                  <c:v>44284</c:v>
                </c:pt>
                <c:pt idx="210">
                  <c:v>44285</c:v>
                </c:pt>
                <c:pt idx="211">
                  <c:v>44286</c:v>
                </c:pt>
                <c:pt idx="212">
                  <c:v>44287</c:v>
                </c:pt>
                <c:pt idx="213">
                  <c:v>44288</c:v>
                </c:pt>
                <c:pt idx="214">
                  <c:v>44289</c:v>
                </c:pt>
                <c:pt idx="215">
                  <c:v>44290</c:v>
                </c:pt>
                <c:pt idx="216">
                  <c:v>44291</c:v>
                </c:pt>
                <c:pt idx="217">
                  <c:v>44292</c:v>
                </c:pt>
                <c:pt idx="218">
                  <c:v>44293</c:v>
                </c:pt>
                <c:pt idx="219">
                  <c:v>44294</c:v>
                </c:pt>
                <c:pt idx="220">
                  <c:v>44295</c:v>
                </c:pt>
                <c:pt idx="221">
                  <c:v>44296</c:v>
                </c:pt>
                <c:pt idx="222">
                  <c:v>44297</c:v>
                </c:pt>
                <c:pt idx="223">
                  <c:v>44298</c:v>
                </c:pt>
                <c:pt idx="224">
                  <c:v>44299</c:v>
                </c:pt>
                <c:pt idx="225">
                  <c:v>44300</c:v>
                </c:pt>
                <c:pt idx="226">
                  <c:v>44301</c:v>
                </c:pt>
                <c:pt idx="227">
                  <c:v>44302</c:v>
                </c:pt>
                <c:pt idx="228">
                  <c:v>44303</c:v>
                </c:pt>
                <c:pt idx="229">
                  <c:v>44304</c:v>
                </c:pt>
                <c:pt idx="230">
                  <c:v>44305</c:v>
                </c:pt>
                <c:pt idx="231">
                  <c:v>44306</c:v>
                </c:pt>
              </c:numCache>
            </c:numRef>
          </c:cat>
          <c:val>
            <c:numRef>
              <c:f>Sheet1!$B$2:$B$503</c:f>
              <c:numCache>
                <c:formatCode>General</c:formatCode>
                <c:ptCount val="502"/>
                <c:pt idx="0">
                  <c:v>4.2578125000000001E-2</c:v>
                </c:pt>
                <c:pt idx="1">
                  <c:v>7.4248460702643973E-2</c:v>
                </c:pt>
                <c:pt idx="2">
                  <c:v>7.2607260726072612E-2</c:v>
                </c:pt>
                <c:pt idx="3">
                  <c:v>8.6986301369863017E-2</c:v>
                </c:pt>
                <c:pt idx="4">
                  <c:v>7.1942446043165464E-2</c:v>
                </c:pt>
                <c:pt idx="5">
                  <c:v>0.11900532859680284</c:v>
                </c:pt>
                <c:pt idx="6">
                  <c:v>5.9649122807017542E-2</c:v>
                </c:pt>
                <c:pt idx="7">
                  <c:v>8.959353053841243E-2</c:v>
                </c:pt>
                <c:pt idx="8">
                  <c:v>8.9890210430009151E-2</c:v>
                </c:pt>
                <c:pt idx="9">
                  <c:v>0.10696028313016123</c:v>
                </c:pt>
                <c:pt idx="10">
                  <c:v>8.0423280423280424E-2</c:v>
                </c:pt>
                <c:pt idx="11">
                  <c:v>0.14999050692994115</c:v>
                </c:pt>
                <c:pt idx="12">
                  <c:v>0.15258449304174951</c:v>
                </c:pt>
                <c:pt idx="13">
                  <c:v>6.9258266309204647E-2</c:v>
                </c:pt>
                <c:pt idx="14">
                  <c:v>8.4876543209876545E-2</c:v>
                </c:pt>
                <c:pt idx="15">
                  <c:v>0.1220594165882511</c:v>
                </c:pt>
                <c:pt idx="16">
                  <c:v>0.17897299177002435</c:v>
                </c:pt>
                <c:pt idx="17">
                  <c:v>0.1392354658879745</c:v>
                </c:pt>
                <c:pt idx="18">
                  <c:v>0.1439201758836462</c:v>
                </c:pt>
                <c:pt idx="19">
                  <c:v>0.11010248901903368</c:v>
                </c:pt>
                <c:pt idx="20">
                  <c:v>9.1959406713505068E-2</c:v>
                </c:pt>
                <c:pt idx="21">
                  <c:v>0.13528073745959535</c:v>
                </c:pt>
                <c:pt idx="22">
                  <c:v>0.13477481514676226</c:v>
                </c:pt>
                <c:pt idx="23">
                  <c:v>0.15211357813834331</c:v>
                </c:pt>
                <c:pt idx="24">
                  <c:v>0.16904212953259276</c:v>
                </c:pt>
                <c:pt idx="25">
                  <c:v>0.15870639317263063</c:v>
                </c:pt>
                <c:pt idx="26">
                  <c:v>0.15041782729805014</c:v>
                </c:pt>
                <c:pt idx="27">
                  <c:v>0.14099840679766332</c:v>
                </c:pt>
                <c:pt idx="28">
                  <c:v>0.1444428832373191</c:v>
                </c:pt>
                <c:pt idx="29">
                  <c:v>0.17602363866610385</c:v>
                </c:pt>
                <c:pt idx="30">
                  <c:v>0.20551135261013001</c:v>
                </c:pt>
                <c:pt idx="31">
                  <c:v>0.21028614887346705</c:v>
                </c:pt>
                <c:pt idx="32">
                  <c:v>0.21939921392476136</c:v>
                </c:pt>
                <c:pt idx="33">
                  <c:v>0.25933831376734257</c:v>
                </c:pt>
                <c:pt idx="34">
                  <c:v>0.24029323920716808</c:v>
                </c:pt>
                <c:pt idx="35">
                  <c:v>0.24011325235181294</c:v>
                </c:pt>
                <c:pt idx="36">
                  <c:v>0.27443991853360489</c:v>
                </c:pt>
                <c:pt idx="37">
                  <c:v>0.28363996369936473</c:v>
                </c:pt>
                <c:pt idx="38">
                  <c:v>0.39399955879108756</c:v>
                </c:pt>
                <c:pt idx="39">
                  <c:v>0.32565399935407469</c:v>
                </c:pt>
                <c:pt idx="40">
                  <c:v>0.33901444979622081</c:v>
                </c:pt>
                <c:pt idx="41">
                  <c:v>0.25643414463724234</c:v>
                </c:pt>
                <c:pt idx="42">
                  <c:v>0.32480555377000708</c:v>
                </c:pt>
                <c:pt idx="43">
                  <c:v>0.34665930425179459</c:v>
                </c:pt>
                <c:pt idx="44">
                  <c:v>0.35002265518803805</c:v>
                </c:pt>
                <c:pt idx="45">
                  <c:v>0.35471307434431076</c:v>
                </c:pt>
                <c:pt idx="46">
                  <c:v>0.36358055009823181</c:v>
                </c:pt>
                <c:pt idx="47">
                  <c:v>0.36916676037332735</c:v>
                </c:pt>
                <c:pt idx="48">
                  <c:v>0.34704037097654117</c:v>
                </c:pt>
                <c:pt idx="49">
                  <c:v>0.36273802003429295</c:v>
                </c:pt>
                <c:pt idx="50">
                  <c:v>0.40498352553542011</c:v>
                </c:pt>
                <c:pt idx="51">
                  <c:v>0.38703703703703701</c:v>
                </c:pt>
                <c:pt idx="52">
                  <c:v>0.40324061140599432</c:v>
                </c:pt>
                <c:pt idx="53">
                  <c:v>0.38376963350785342</c:v>
                </c:pt>
                <c:pt idx="54">
                  <c:v>0.41138365866298154</c:v>
                </c:pt>
                <c:pt idx="55">
                  <c:v>0.36162281886445896</c:v>
                </c:pt>
                <c:pt idx="56">
                  <c:v>0.38089708230512409</c:v>
                </c:pt>
                <c:pt idx="57">
                  <c:v>0.39351585651731613</c:v>
                </c:pt>
                <c:pt idx="58">
                  <c:v>0.37239840363901644</c:v>
                </c:pt>
                <c:pt idx="59">
                  <c:v>0.3441794814649729</c:v>
                </c:pt>
                <c:pt idx="60">
                  <c:v>0.38084123510819351</c:v>
                </c:pt>
                <c:pt idx="61">
                  <c:v>0.38586263435962836</c:v>
                </c:pt>
                <c:pt idx="62">
                  <c:v>0.37283878504672896</c:v>
                </c:pt>
                <c:pt idx="63">
                  <c:v>0.34541170735670473</c:v>
                </c:pt>
                <c:pt idx="64">
                  <c:v>0.41365225246455362</c:v>
                </c:pt>
                <c:pt idx="65">
                  <c:v>0.38112694620644205</c:v>
                </c:pt>
                <c:pt idx="66">
                  <c:v>0.3446927123139864</c:v>
                </c:pt>
                <c:pt idx="67">
                  <c:v>0.35789033068229387</c:v>
                </c:pt>
                <c:pt idx="68">
                  <c:v>0.32485294117647057</c:v>
                </c:pt>
                <c:pt idx="69">
                  <c:v>0.25703628348592744</c:v>
                </c:pt>
                <c:pt idx="70">
                  <c:v>0.30520928347015303</c:v>
                </c:pt>
                <c:pt idx="71">
                  <c:v>0.33211040243833606</c:v>
                </c:pt>
                <c:pt idx="72">
                  <c:v>0.32490654501679023</c:v>
                </c:pt>
                <c:pt idx="73">
                  <c:v>0.28896424167694207</c:v>
                </c:pt>
                <c:pt idx="74">
                  <c:v>0.32570127067849436</c:v>
                </c:pt>
                <c:pt idx="75">
                  <c:v>0.28315789473684211</c:v>
                </c:pt>
                <c:pt idx="76">
                  <c:v>0.26189708017422164</c:v>
                </c:pt>
                <c:pt idx="77">
                  <c:v>0.31005191127890513</c:v>
                </c:pt>
                <c:pt idx="78">
                  <c:v>0.2776880852437843</c:v>
                </c:pt>
                <c:pt idx="79">
                  <c:v>0.30558574222995</c:v>
                </c:pt>
                <c:pt idx="80">
                  <c:v>0.27479416874386281</c:v>
                </c:pt>
                <c:pt idx="81">
                  <c:v>0.28039383561643838</c:v>
                </c:pt>
                <c:pt idx="82">
                  <c:v>0.26949835225192237</c:v>
                </c:pt>
                <c:pt idx="83">
                  <c:v>0.23683041662965265</c:v>
                </c:pt>
                <c:pt idx="84">
                  <c:v>0.29969998420969524</c:v>
                </c:pt>
                <c:pt idx="85">
                  <c:v>0.27462414578587702</c:v>
                </c:pt>
                <c:pt idx="86">
                  <c:v>0.26706805719815074</c:v>
                </c:pt>
                <c:pt idx="87">
                  <c:v>0.25158307367574628</c:v>
                </c:pt>
                <c:pt idx="88">
                  <c:v>0.27010074130393463</c:v>
                </c:pt>
                <c:pt idx="89">
                  <c:v>0.21665947345705655</c:v>
                </c:pt>
                <c:pt idx="90">
                  <c:v>0.21372463451887411</c:v>
                </c:pt>
                <c:pt idx="91">
                  <c:v>0.2930519417943529</c:v>
                </c:pt>
                <c:pt idx="92">
                  <c:v>0.25413281031101148</c:v>
                </c:pt>
                <c:pt idx="93">
                  <c:v>0.28218950860460296</c:v>
                </c:pt>
                <c:pt idx="94">
                  <c:v>0.2734375</c:v>
                </c:pt>
                <c:pt idx="95">
                  <c:v>0.31320892791803878</c:v>
                </c:pt>
                <c:pt idx="96">
                  <c:v>0.20553659461509291</c:v>
                </c:pt>
                <c:pt idx="97">
                  <c:v>0.22690916015996954</c:v>
                </c:pt>
                <c:pt idx="98">
                  <c:v>0.28938243064729197</c:v>
                </c:pt>
                <c:pt idx="99">
                  <c:v>0.31959602541130477</c:v>
                </c:pt>
                <c:pt idx="100">
                  <c:v>0.28611512626477342</c:v>
                </c:pt>
                <c:pt idx="101">
                  <c:v>0.27260136954681852</c:v>
                </c:pt>
                <c:pt idx="102">
                  <c:v>0.30896551724137933</c:v>
                </c:pt>
                <c:pt idx="103">
                  <c:v>0.30692194403534612</c:v>
                </c:pt>
                <c:pt idx="104">
                  <c:v>0.25045497876765749</c:v>
                </c:pt>
                <c:pt idx="105">
                  <c:v>0.31540242407735258</c:v>
                </c:pt>
                <c:pt idx="106">
                  <c:v>0.32591170825335891</c:v>
                </c:pt>
                <c:pt idx="107">
                  <c:v>0.3088071348940914</c:v>
                </c:pt>
                <c:pt idx="108">
                  <c:v>0.3336946818007907</c:v>
                </c:pt>
                <c:pt idx="109">
                  <c:v>0.30957144361377276</c:v>
                </c:pt>
                <c:pt idx="110">
                  <c:v>0.40342465753424656</c:v>
                </c:pt>
                <c:pt idx="111">
                  <c:v>0.30586793540945789</c:v>
                </c:pt>
                <c:pt idx="112">
                  <c:v>0.35262922853634027</c:v>
                </c:pt>
                <c:pt idx="113">
                  <c:v>0.41354625550660795</c:v>
                </c:pt>
                <c:pt idx="114">
                  <c:v>0.44916783637457391</c:v>
                </c:pt>
                <c:pt idx="115">
                  <c:v>0.39199183881662841</c:v>
                </c:pt>
                <c:pt idx="116">
                  <c:v>0.41984166254329541</c:v>
                </c:pt>
                <c:pt idx="117">
                  <c:v>0.40330788804071249</c:v>
                </c:pt>
                <c:pt idx="118">
                  <c:v>0.45517293120264085</c:v>
                </c:pt>
                <c:pt idx="119">
                  <c:v>0.54337849046170861</c:v>
                </c:pt>
                <c:pt idx="120">
                  <c:v>0.53905331766214337</c:v>
                </c:pt>
                <c:pt idx="121">
                  <c:v>0.54472774416594638</c:v>
                </c:pt>
                <c:pt idx="122">
                  <c:v>0.52705354639753299</c:v>
                </c:pt>
                <c:pt idx="123">
                  <c:v>0.47094508301404853</c:v>
                </c:pt>
                <c:pt idx="124">
                  <c:v>0.50791891035793479</c:v>
                </c:pt>
                <c:pt idx="125">
                  <c:v>0.41054814482681312</c:v>
                </c:pt>
                <c:pt idx="126">
                  <c:v>0.46031746031746029</c:v>
                </c:pt>
                <c:pt idx="127">
                  <c:v>0.51550760932382966</c:v>
                </c:pt>
                <c:pt idx="128">
                  <c:v>0.4335157596027161</c:v>
                </c:pt>
                <c:pt idx="129">
                  <c:v>0.38522223368051972</c:v>
                </c:pt>
                <c:pt idx="130">
                  <c:v>0.48427063132945486</c:v>
                </c:pt>
                <c:pt idx="131">
                  <c:v>0.43403205918618987</c:v>
                </c:pt>
                <c:pt idx="132">
                  <c:v>0.31618664318953593</c:v>
                </c:pt>
                <c:pt idx="133">
                  <c:v>0.33752806333451496</c:v>
                </c:pt>
                <c:pt idx="134">
                  <c:v>0.37148809899614876</c:v>
                </c:pt>
                <c:pt idx="135">
                  <c:v>0.30692279811525913</c:v>
                </c:pt>
                <c:pt idx="136">
                  <c:v>0.33514077163712203</c:v>
                </c:pt>
                <c:pt idx="137">
                  <c:v>0.34338309899985503</c:v>
                </c:pt>
                <c:pt idx="138">
                  <c:v>0.34851190476190474</c:v>
                </c:pt>
                <c:pt idx="139">
                  <c:v>0.30167155192901846</c:v>
                </c:pt>
                <c:pt idx="140">
                  <c:v>0.35813321898227557</c:v>
                </c:pt>
                <c:pt idx="141">
                  <c:v>0.33598896889842195</c:v>
                </c:pt>
                <c:pt idx="142">
                  <c:v>0.3583815028901734</c:v>
                </c:pt>
                <c:pt idx="143">
                  <c:v>0.31110304789550075</c:v>
                </c:pt>
                <c:pt idx="144">
                  <c:v>0.34481582537517053</c:v>
                </c:pt>
                <c:pt idx="145">
                  <c:v>0.3408203125</c:v>
                </c:pt>
                <c:pt idx="146">
                  <c:v>0.28386511666254433</c:v>
                </c:pt>
                <c:pt idx="147">
                  <c:v>0.34294053265231667</c:v>
                </c:pt>
                <c:pt idx="148">
                  <c:v>0.32751218802299353</c:v>
                </c:pt>
                <c:pt idx="149">
                  <c:v>0.33477621692257431</c:v>
                </c:pt>
                <c:pt idx="150">
                  <c:v>0.29386318645061954</c:v>
                </c:pt>
                <c:pt idx="151">
                  <c:v>0.32453092425295343</c:v>
                </c:pt>
                <c:pt idx="152">
                  <c:v>0.39115290839428768</c:v>
                </c:pt>
                <c:pt idx="153">
                  <c:v>0.29444951464365721</c:v>
                </c:pt>
                <c:pt idx="154">
                  <c:v>0.34107245543415754</c:v>
                </c:pt>
                <c:pt idx="155">
                  <c:v>0.34767884859602088</c:v>
                </c:pt>
                <c:pt idx="156">
                  <c:v>0.32065799540933437</c:v>
                </c:pt>
                <c:pt idx="157">
                  <c:v>0.31151042050224609</c:v>
                </c:pt>
                <c:pt idx="158">
                  <c:v>0.35767410412440837</c:v>
                </c:pt>
                <c:pt idx="159">
                  <c:v>0.35818307905686547</c:v>
                </c:pt>
                <c:pt idx="160">
                  <c:v>0.3369247626004383</c:v>
                </c:pt>
                <c:pt idx="161">
                  <c:v>0.37472924187725631</c:v>
                </c:pt>
                <c:pt idx="162">
                  <c:v>0.36263415346426225</c:v>
                </c:pt>
                <c:pt idx="163">
                  <c:v>0.35162678342266174</c:v>
                </c:pt>
                <c:pt idx="164">
                  <c:v>0.31623563218390804</c:v>
                </c:pt>
                <c:pt idx="165">
                  <c:v>0.34189927632550582</c:v>
                </c:pt>
                <c:pt idx="166">
                  <c:v>0.37018255578093306</c:v>
                </c:pt>
                <c:pt idx="167">
                  <c:v>0.33096315449256625</c:v>
                </c:pt>
                <c:pt idx="168">
                  <c:v>0.41100754549489571</c:v>
                </c:pt>
                <c:pt idx="169">
                  <c:v>0.38264181198637004</c:v>
                </c:pt>
                <c:pt idx="170">
                  <c:v>0.37686637686637686</c:v>
                </c:pt>
                <c:pt idx="171">
                  <c:v>0.33385928003740067</c:v>
                </c:pt>
                <c:pt idx="172">
                  <c:v>0.40914051841746246</c:v>
                </c:pt>
                <c:pt idx="173">
                  <c:v>0.49045691150954307</c:v>
                </c:pt>
                <c:pt idx="174">
                  <c:v>0.36876587779114856</c:v>
                </c:pt>
                <c:pt idx="175">
                  <c:v>0.42782505655499298</c:v>
                </c:pt>
                <c:pt idx="176">
                  <c:v>0.40307284768211921</c:v>
                </c:pt>
                <c:pt idx="177">
                  <c:v>0.40154980358392078</c:v>
                </c:pt>
                <c:pt idx="178">
                  <c:v>0.36824927329287571</c:v>
                </c:pt>
                <c:pt idx="179">
                  <c:v>0.37488265359340772</c:v>
                </c:pt>
                <c:pt idx="180">
                  <c:v>0.4110121087502856</c:v>
                </c:pt>
                <c:pt idx="181">
                  <c:v>0.37478389725858235</c:v>
                </c:pt>
                <c:pt idx="182">
                  <c:v>0.41307513104251603</c:v>
                </c:pt>
                <c:pt idx="183">
                  <c:v>0.40212373037857801</c:v>
                </c:pt>
                <c:pt idx="184">
                  <c:v>0.39977054651647892</c:v>
                </c:pt>
                <c:pt idx="185">
                  <c:v>0.33018254563640909</c:v>
                </c:pt>
                <c:pt idx="186">
                  <c:v>0.46855775803144223</c:v>
                </c:pt>
                <c:pt idx="187">
                  <c:v>0.39492502883506342</c:v>
                </c:pt>
                <c:pt idx="188">
                  <c:v>0.33566713342668536</c:v>
                </c:pt>
                <c:pt idx="189">
                  <c:v>0.39554394932770309</c:v>
                </c:pt>
                <c:pt idx="190">
                  <c:v>0.37345374931581826</c:v>
                </c:pt>
                <c:pt idx="191">
                  <c:v>0.33364295002786548</c:v>
                </c:pt>
                <c:pt idx="192">
                  <c:v>0.42954102920723225</c:v>
                </c:pt>
                <c:pt idx="193">
                  <c:v>0.37983281086729365</c:v>
                </c:pt>
                <c:pt idx="194">
                  <c:v>0.39940119760479043</c:v>
                </c:pt>
                <c:pt idx="195">
                  <c:v>0.31705342687533727</c:v>
                </c:pt>
                <c:pt idx="196">
                  <c:v>0.38573198796247121</c:v>
                </c:pt>
                <c:pt idx="197">
                  <c:v>0.36956102577286459</c:v>
                </c:pt>
                <c:pt idx="198">
                  <c:v>0.35047062179121508</c:v>
                </c:pt>
                <c:pt idx="199">
                  <c:v>0.30510629281728935</c:v>
                </c:pt>
                <c:pt idx="200">
                  <c:v>0.31097229766431289</c:v>
                </c:pt>
                <c:pt idx="201">
                  <c:v>0.31823008849557521</c:v>
                </c:pt>
                <c:pt idx="202">
                  <c:v>0.2598170635546444</c:v>
                </c:pt>
                <c:pt idx="203">
                  <c:v>0.32769611031611812</c:v>
                </c:pt>
                <c:pt idx="204">
                  <c:v>0.33084368569468792</c:v>
                </c:pt>
                <c:pt idx="205">
                  <c:v>0.27133445687145702</c:v>
                </c:pt>
                <c:pt idx="206">
                  <c:v>0.27829388480491152</c:v>
                </c:pt>
                <c:pt idx="207">
                  <c:v>0.31620089896423687</c:v>
                </c:pt>
                <c:pt idx="208">
                  <c:v>0.16007194244604317</c:v>
                </c:pt>
                <c:pt idx="209">
                  <c:v>0.2351704810836058</c:v>
                </c:pt>
                <c:pt idx="210">
                  <c:v>0.28296123918260491</c:v>
                </c:pt>
                <c:pt idx="211">
                  <c:v>0.2714748784440843</c:v>
                </c:pt>
                <c:pt idx="212">
                  <c:v>0.25809090909090909</c:v>
                </c:pt>
                <c:pt idx="213">
                  <c:v>0.28420107719928189</c:v>
                </c:pt>
                <c:pt idx="214">
                  <c:v>0.26872110939907551</c:v>
                </c:pt>
                <c:pt idx="215">
                  <c:v>0.26471750296325564</c:v>
                </c:pt>
                <c:pt idx="216">
                  <c:v>0.13211845102505695</c:v>
                </c:pt>
                <c:pt idx="217">
                  <c:v>0.20251550947565225</c:v>
                </c:pt>
                <c:pt idx="218">
                  <c:v>0.26575597640484322</c:v>
                </c:pt>
                <c:pt idx="219">
                  <c:v>0.2589892621416609</c:v>
                </c:pt>
                <c:pt idx="220">
                  <c:v>0.22140608604407136</c:v>
                </c:pt>
                <c:pt idx="221">
                  <c:v>0.19516229067603888</c:v>
                </c:pt>
                <c:pt idx="222">
                  <c:v>0.16879682679594535</c:v>
                </c:pt>
                <c:pt idx="223">
                  <c:v>0.13333333333333333</c:v>
                </c:pt>
                <c:pt idx="224">
                  <c:v>0.19644560034677069</c:v>
                </c:pt>
                <c:pt idx="225">
                  <c:v>0.16065921356977642</c:v>
                </c:pt>
                <c:pt idx="226">
                  <c:v>0.17677763600510382</c:v>
                </c:pt>
                <c:pt idx="227">
                  <c:v>0.15875185058649358</c:v>
                </c:pt>
                <c:pt idx="228">
                  <c:v>0.1552346570397112</c:v>
                </c:pt>
                <c:pt idx="229">
                  <c:v>0.14097744360902256</c:v>
                </c:pt>
                <c:pt idx="230">
                  <c:v>0.13169319826338641</c:v>
                </c:pt>
                <c:pt idx="231">
                  <c:v>0.18370293965961837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B9A-4D08-B0C2-616EB3DD0F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4862472"/>
        <c:axId val="414859336"/>
      </c:lineChart>
      <c:dateAx>
        <c:axId val="41486247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4859336"/>
        <c:crosses val="autoZero"/>
        <c:auto val="1"/>
        <c:lblOffset val="100"/>
        <c:baseTimeUnit val="days"/>
        <c:majorUnit val="3"/>
        <c:majorTimeUnit val="days"/>
      </c:dateAx>
      <c:valAx>
        <c:axId val="414859336"/>
        <c:scaling>
          <c:orientation val="minMax"/>
          <c:max val="0.70000000000000007"/>
        </c:scaling>
        <c:delete val="0"/>
        <c:axPos val="l"/>
        <c:numFmt formatCode="0\ %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4862472"/>
        <c:crosses val="autoZero"/>
        <c:crossBetween val="between"/>
        <c:majorUnit val="0.1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725639816114128E-2"/>
          <c:y val="3.7414076378474583E-2"/>
          <c:w val="0.93069323165507978"/>
          <c:h val="0.81046931681231571"/>
        </c:manualLayout>
      </c:layout>
      <c:lineChart>
        <c:grouping val="standard"/>
        <c:varyColors val="0"/>
        <c:ser>
          <c:idx val="0"/>
          <c:order val="0"/>
          <c:tx>
            <c:v>% pozitivních</c:v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c:spPr>
          </c:marker>
          <c:trendline>
            <c:spPr>
              <a:ln w="25400" cap="rnd">
                <a:solidFill>
                  <a:srgbClr val="FF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Sheet1!$A$2:$A$503</c:f>
              <c:numCache>
                <c:formatCode>m/d/yyyy</c:formatCode>
                <c:ptCount val="502"/>
                <c:pt idx="0">
                  <c:v>44075</c:v>
                </c:pt>
                <c:pt idx="1">
                  <c:v>44076</c:v>
                </c:pt>
                <c:pt idx="2">
                  <c:v>44077</c:v>
                </c:pt>
                <c:pt idx="3">
                  <c:v>44078</c:v>
                </c:pt>
                <c:pt idx="4">
                  <c:v>44079</c:v>
                </c:pt>
                <c:pt idx="5">
                  <c:v>44080</c:v>
                </c:pt>
                <c:pt idx="6">
                  <c:v>44081</c:v>
                </c:pt>
                <c:pt idx="7">
                  <c:v>44082</c:v>
                </c:pt>
                <c:pt idx="8">
                  <c:v>44083</c:v>
                </c:pt>
                <c:pt idx="9">
                  <c:v>44084</c:v>
                </c:pt>
                <c:pt idx="10">
                  <c:v>44085</c:v>
                </c:pt>
                <c:pt idx="11">
                  <c:v>44086</c:v>
                </c:pt>
                <c:pt idx="12">
                  <c:v>44087</c:v>
                </c:pt>
                <c:pt idx="13">
                  <c:v>44088</c:v>
                </c:pt>
                <c:pt idx="14">
                  <c:v>44089</c:v>
                </c:pt>
                <c:pt idx="15">
                  <c:v>44090</c:v>
                </c:pt>
                <c:pt idx="16">
                  <c:v>44091</c:v>
                </c:pt>
                <c:pt idx="17">
                  <c:v>44092</c:v>
                </c:pt>
                <c:pt idx="18">
                  <c:v>44093</c:v>
                </c:pt>
                <c:pt idx="19">
                  <c:v>44094</c:v>
                </c:pt>
                <c:pt idx="20">
                  <c:v>44095</c:v>
                </c:pt>
                <c:pt idx="21">
                  <c:v>44096</c:v>
                </c:pt>
                <c:pt idx="22">
                  <c:v>44097</c:v>
                </c:pt>
                <c:pt idx="23">
                  <c:v>44098</c:v>
                </c:pt>
                <c:pt idx="24">
                  <c:v>44099</c:v>
                </c:pt>
                <c:pt idx="25">
                  <c:v>44100</c:v>
                </c:pt>
                <c:pt idx="26">
                  <c:v>44101</c:v>
                </c:pt>
                <c:pt idx="27">
                  <c:v>44102</c:v>
                </c:pt>
                <c:pt idx="28">
                  <c:v>44103</c:v>
                </c:pt>
                <c:pt idx="29">
                  <c:v>44104</c:v>
                </c:pt>
                <c:pt idx="30">
                  <c:v>44105</c:v>
                </c:pt>
                <c:pt idx="31">
                  <c:v>44106</c:v>
                </c:pt>
                <c:pt idx="32">
                  <c:v>44107</c:v>
                </c:pt>
                <c:pt idx="33">
                  <c:v>44108</c:v>
                </c:pt>
                <c:pt idx="34">
                  <c:v>44109</c:v>
                </c:pt>
                <c:pt idx="35">
                  <c:v>44110</c:v>
                </c:pt>
                <c:pt idx="36">
                  <c:v>44111</c:v>
                </c:pt>
                <c:pt idx="37">
                  <c:v>44112</c:v>
                </c:pt>
                <c:pt idx="38">
                  <c:v>44113</c:v>
                </c:pt>
                <c:pt idx="39">
                  <c:v>44114</c:v>
                </c:pt>
                <c:pt idx="40">
                  <c:v>44115</c:v>
                </c:pt>
                <c:pt idx="41">
                  <c:v>44116</c:v>
                </c:pt>
                <c:pt idx="42">
                  <c:v>44117</c:v>
                </c:pt>
                <c:pt idx="43">
                  <c:v>44118</c:v>
                </c:pt>
                <c:pt idx="44">
                  <c:v>44119</c:v>
                </c:pt>
                <c:pt idx="45">
                  <c:v>44120</c:v>
                </c:pt>
                <c:pt idx="46">
                  <c:v>44121</c:v>
                </c:pt>
                <c:pt idx="47">
                  <c:v>44122</c:v>
                </c:pt>
                <c:pt idx="48">
                  <c:v>44123</c:v>
                </c:pt>
                <c:pt idx="49">
                  <c:v>44124</c:v>
                </c:pt>
                <c:pt idx="50">
                  <c:v>44125</c:v>
                </c:pt>
                <c:pt idx="51">
                  <c:v>44126</c:v>
                </c:pt>
                <c:pt idx="52">
                  <c:v>44127</c:v>
                </c:pt>
                <c:pt idx="53">
                  <c:v>44128</c:v>
                </c:pt>
                <c:pt idx="54">
                  <c:v>44129</c:v>
                </c:pt>
                <c:pt idx="55">
                  <c:v>44130</c:v>
                </c:pt>
                <c:pt idx="56">
                  <c:v>44131</c:v>
                </c:pt>
                <c:pt idx="57">
                  <c:v>44132</c:v>
                </c:pt>
                <c:pt idx="58">
                  <c:v>44133</c:v>
                </c:pt>
                <c:pt idx="59">
                  <c:v>44134</c:v>
                </c:pt>
                <c:pt idx="60">
                  <c:v>44135</c:v>
                </c:pt>
                <c:pt idx="61">
                  <c:v>44136</c:v>
                </c:pt>
                <c:pt idx="62">
                  <c:v>44137</c:v>
                </c:pt>
                <c:pt idx="63">
                  <c:v>44138</c:v>
                </c:pt>
                <c:pt idx="64">
                  <c:v>44139</c:v>
                </c:pt>
                <c:pt idx="65">
                  <c:v>44140</c:v>
                </c:pt>
                <c:pt idx="66">
                  <c:v>44141</c:v>
                </c:pt>
                <c:pt idx="67">
                  <c:v>44142</c:v>
                </c:pt>
                <c:pt idx="68">
                  <c:v>44143</c:v>
                </c:pt>
                <c:pt idx="69">
                  <c:v>44144</c:v>
                </c:pt>
                <c:pt idx="70">
                  <c:v>44145</c:v>
                </c:pt>
                <c:pt idx="71">
                  <c:v>44146</c:v>
                </c:pt>
                <c:pt idx="72">
                  <c:v>44147</c:v>
                </c:pt>
                <c:pt idx="73">
                  <c:v>44148</c:v>
                </c:pt>
                <c:pt idx="74">
                  <c:v>44149</c:v>
                </c:pt>
                <c:pt idx="75">
                  <c:v>44150</c:v>
                </c:pt>
                <c:pt idx="76">
                  <c:v>44151</c:v>
                </c:pt>
                <c:pt idx="77">
                  <c:v>44152</c:v>
                </c:pt>
                <c:pt idx="78">
                  <c:v>44153</c:v>
                </c:pt>
                <c:pt idx="79">
                  <c:v>44154</c:v>
                </c:pt>
                <c:pt idx="80">
                  <c:v>44155</c:v>
                </c:pt>
                <c:pt idx="81">
                  <c:v>44156</c:v>
                </c:pt>
                <c:pt idx="82">
                  <c:v>44157</c:v>
                </c:pt>
                <c:pt idx="83">
                  <c:v>44158</c:v>
                </c:pt>
                <c:pt idx="84">
                  <c:v>44159</c:v>
                </c:pt>
                <c:pt idx="85">
                  <c:v>44160</c:v>
                </c:pt>
                <c:pt idx="86">
                  <c:v>44161</c:v>
                </c:pt>
                <c:pt idx="87">
                  <c:v>44162</c:v>
                </c:pt>
                <c:pt idx="88">
                  <c:v>44163</c:v>
                </c:pt>
                <c:pt idx="89">
                  <c:v>44164</c:v>
                </c:pt>
                <c:pt idx="90">
                  <c:v>44165</c:v>
                </c:pt>
                <c:pt idx="91">
                  <c:v>44166</c:v>
                </c:pt>
                <c:pt idx="92">
                  <c:v>44167</c:v>
                </c:pt>
                <c:pt idx="93">
                  <c:v>44168</c:v>
                </c:pt>
                <c:pt idx="94">
                  <c:v>44169</c:v>
                </c:pt>
                <c:pt idx="95">
                  <c:v>44170</c:v>
                </c:pt>
                <c:pt idx="96">
                  <c:v>44171</c:v>
                </c:pt>
                <c:pt idx="97">
                  <c:v>44172</c:v>
                </c:pt>
                <c:pt idx="98">
                  <c:v>44173</c:v>
                </c:pt>
                <c:pt idx="99">
                  <c:v>44174</c:v>
                </c:pt>
                <c:pt idx="100">
                  <c:v>44175</c:v>
                </c:pt>
                <c:pt idx="101">
                  <c:v>44176</c:v>
                </c:pt>
                <c:pt idx="102">
                  <c:v>44177</c:v>
                </c:pt>
                <c:pt idx="103">
                  <c:v>44178</c:v>
                </c:pt>
                <c:pt idx="104">
                  <c:v>44179</c:v>
                </c:pt>
                <c:pt idx="105">
                  <c:v>44180</c:v>
                </c:pt>
                <c:pt idx="106">
                  <c:v>44181</c:v>
                </c:pt>
                <c:pt idx="107">
                  <c:v>44182</c:v>
                </c:pt>
                <c:pt idx="108">
                  <c:v>44183</c:v>
                </c:pt>
                <c:pt idx="109">
                  <c:v>44184</c:v>
                </c:pt>
                <c:pt idx="110">
                  <c:v>44185</c:v>
                </c:pt>
                <c:pt idx="111">
                  <c:v>44186</c:v>
                </c:pt>
                <c:pt idx="112">
                  <c:v>44187</c:v>
                </c:pt>
                <c:pt idx="113">
                  <c:v>44188</c:v>
                </c:pt>
                <c:pt idx="114">
                  <c:v>44189</c:v>
                </c:pt>
                <c:pt idx="115">
                  <c:v>44190</c:v>
                </c:pt>
                <c:pt idx="116">
                  <c:v>44191</c:v>
                </c:pt>
                <c:pt idx="117">
                  <c:v>44192</c:v>
                </c:pt>
                <c:pt idx="118">
                  <c:v>44193</c:v>
                </c:pt>
                <c:pt idx="119">
                  <c:v>44194</c:v>
                </c:pt>
                <c:pt idx="120">
                  <c:v>44195</c:v>
                </c:pt>
                <c:pt idx="121">
                  <c:v>44196</c:v>
                </c:pt>
                <c:pt idx="122">
                  <c:v>44197</c:v>
                </c:pt>
                <c:pt idx="123">
                  <c:v>44198</c:v>
                </c:pt>
                <c:pt idx="124">
                  <c:v>44199</c:v>
                </c:pt>
                <c:pt idx="125">
                  <c:v>44200</c:v>
                </c:pt>
                <c:pt idx="126">
                  <c:v>44201</c:v>
                </c:pt>
                <c:pt idx="127">
                  <c:v>44202</c:v>
                </c:pt>
                <c:pt idx="128">
                  <c:v>44203</c:v>
                </c:pt>
                <c:pt idx="129">
                  <c:v>44204</c:v>
                </c:pt>
                <c:pt idx="130">
                  <c:v>44205</c:v>
                </c:pt>
                <c:pt idx="131">
                  <c:v>44206</c:v>
                </c:pt>
                <c:pt idx="132">
                  <c:v>44207</c:v>
                </c:pt>
                <c:pt idx="133">
                  <c:v>44208</c:v>
                </c:pt>
                <c:pt idx="134">
                  <c:v>44209</c:v>
                </c:pt>
                <c:pt idx="135">
                  <c:v>44210</c:v>
                </c:pt>
                <c:pt idx="136">
                  <c:v>44211</c:v>
                </c:pt>
                <c:pt idx="137">
                  <c:v>44212</c:v>
                </c:pt>
                <c:pt idx="138">
                  <c:v>44213</c:v>
                </c:pt>
                <c:pt idx="139">
                  <c:v>44214</c:v>
                </c:pt>
                <c:pt idx="140">
                  <c:v>44215</c:v>
                </c:pt>
                <c:pt idx="141">
                  <c:v>44216</c:v>
                </c:pt>
                <c:pt idx="142">
                  <c:v>44217</c:v>
                </c:pt>
                <c:pt idx="143">
                  <c:v>44218</c:v>
                </c:pt>
                <c:pt idx="144">
                  <c:v>44219</c:v>
                </c:pt>
                <c:pt idx="145">
                  <c:v>44220</c:v>
                </c:pt>
                <c:pt idx="146">
                  <c:v>44221</c:v>
                </c:pt>
                <c:pt idx="147">
                  <c:v>44222</c:v>
                </c:pt>
                <c:pt idx="148">
                  <c:v>44223</c:v>
                </c:pt>
                <c:pt idx="149">
                  <c:v>44224</c:v>
                </c:pt>
                <c:pt idx="150">
                  <c:v>44225</c:v>
                </c:pt>
                <c:pt idx="151">
                  <c:v>44226</c:v>
                </c:pt>
                <c:pt idx="152">
                  <c:v>44227</c:v>
                </c:pt>
                <c:pt idx="153">
                  <c:v>44228</c:v>
                </c:pt>
                <c:pt idx="154">
                  <c:v>44229</c:v>
                </c:pt>
                <c:pt idx="155">
                  <c:v>44230</c:v>
                </c:pt>
                <c:pt idx="156">
                  <c:v>44231</c:v>
                </c:pt>
                <c:pt idx="157">
                  <c:v>44232</c:v>
                </c:pt>
                <c:pt idx="158">
                  <c:v>44233</c:v>
                </c:pt>
                <c:pt idx="159">
                  <c:v>44234</c:v>
                </c:pt>
                <c:pt idx="160">
                  <c:v>44235</c:v>
                </c:pt>
                <c:pt idx="161">
                  <c:v>44236</c:v>
                </c:pt>
                <c:pt idx="162">
                  <c:v>44237</c:v>
                </c:pt>
                <c:pt idx="163">
                  <c:v>44238</c:v>
                </c:pt>
                <c:pt idx="164">
                  <c:v>44239</c:v>
                </c:pt>
                <c:pt idx="165">
                  <c:v>44240</c:v>
                </c:pt>
                <c:pt idx="166">
                  <c:v>44241</c:v>
                </c:pt>
                <c:pt idx="167">
                  <c:v>44242</c:v>
                </c:pt>
                <c:pt idx="168">
                  <c:v>44243</c:v>
                </c:pt>
                <c:pt idx="169">
                  <c:v>44244</c:v>
                </c:pt>
                <c:pt idx="170">
                  <c:v>44245</c:v>
                </c:pt>
                <c:pt idx="171">
                  <c:v>44246</c:v>
                </c:pt>
                <c:pt idx="172">
                  <c:v>44247</c:v>
                </c:pt>
                <c:pt idx="173">
                  <c:v>44248</c:v>
                </c:pt>
                <c:pt idx="174">
                  <c:v>44249</c:v>
                </c:pt>
                <c:pt idx="175">
                  <c:v>44250</c:v>
                </c:pt>
                <c:pt idx="176">
                  <c:v>44251</c:v>
                </c:pt>
                <c:pt idx="177">
                  <c:v>44252</c:v>
                </c:pt>
                <c:pt idx="178">
                  <c:v>44253</c:v>
                </c:pt>
                <c:pt idx="179">
                  <c:v>44254</c:v>
                </c:pt>
                <c:pt idx="180">
                  <c:v>44255</c:v>
                </c:pt>
                <c:pt idx="181">
                  <c:v>44256</c:v>
                </c:pt>
                <c:pt idx="182">
                  <c:v>44257</c:v>
                </c:pt>
                <c:pt idx="183">
                  <c:v>44258</c:v>
                </c:pt>
                <c:pt idx="184">
                  <c:v>44259</c:v>
                </c:pt>
                <c:pt idx="185">
                  <c:v>44260</c:v>
                </c:pt>
                <c:pt idx="186">
                  <c:v>44261</c:v>
                </c:pt>
                <c:pt idx="187">
                  <c:v>44262</c:v>
                </c:pt>
                <c:pt idx="188">
                  <c:v>44263</c:v>
                </c:pt>
                <c:pt idx="189">
                  <c:v>44264</c:v>
                </c:pt>
                <c:pt idx="190">
                  <c:v>44265</c:v>
                </c:pt>
                <c:pt idx="191">
                  <c:v>44266</c:v>
                </c:pt>
                <c:pt idx="192">
                  <c:v>44267</c:v>
                </c:pt>
                <c:pt idx="193">
                  <c:v>44268</c:v>
                </c:pt>
                <c:pt idx="194">
                  <c:v>44269</c:v>
                </c:pt>
                <c:pt idx="195">
                  <c:v>44270</c:v>
                </c:pt>
                <c:pt idx="196">
                  <c:v>44271</c:v>
                </c:pt>
                <c:pt idx="197">
                  <c:v>44272</c:v>
                </c:pt>
                <c:pt idx="198">
                  <c:v>44273</c:v>
                </c:pt>
                <c:pt idx="199">
                  <c:v>44274</c:v>
                </c:pt>
                <c:pt idx="200">
                  <c:v>44275</c:v>
                </c:pt>
                <c:pt idx="201">
                  <c:v>44276</c:v>
                </c:pt>
                <c:pt idx="202">
                  <c:v>44277</c:v>
                </c:pt>
                <c:pt idx="203">
                  <c:v>44278</c:v>
                </c:pt>
                <c:pt idx="204">
                  <c:v>44279</c:v>
                </c:pt>
                <c:pt idx="205">
                  <c:v>44280</c:v>
                </c:pt>
                <c:pt idx="206">
                  <c:v>44281</c:v>
                </c:pt>
                <c:pt idx="207">
                  <c:v>44282</c:v>
                </c:pt>
                <c:pt idx="208">
                  <c:v>44283</c:v>
                </c:pt>
                <c:pt idx="209">
                  <c:v>44284</c:v>
                </c:pt>
                <c:pt idx="210">
                  <c:v>44285</c:v>
                </c:pt>
                <c:pt idx="211">
                  <c:v>44286</c:v>
                </c:pt>
                <c:pt idx="212">
                  <c:v>44287</c:v>
                </c:pt>
                <c:pt idx="213">
                  <c:v>44288</c:v>
                </c:pt>
                <c:pt idx="214">
                  <c:v>44289</c:v>
                </c:pt>
                <c:pt idx="215">
                  <c:v>44290</c:v>
                </c:pt>
                <c:pt idx="216">
                  <c:v>44291</c:v>
                </c:pt>
                <c:pt idx="217">
                  <c:v>44292</c:v>
                </c:pt>
                <c:pt idx="218">
                  <c:v>44293</c:v>
                </c:pt>
                <c:pt idx="219">
                  <c:v>44294</c:v>
                </c:pt>
                <c:pt idx="220">
                  <c:v>44295</c:v>
                </c:pt>
                <c:pt idx="221">
                  <c:v>44296</c:v>
                </c:pt>
                <c:pt idx="222">
                  <c:v>44297</c:v>
                </c:pt>
                <c:pt idx="223">
                  <c:v>44298</c:v>
                </c:pt>
                <c:pt idx="224">
                  <c:v>44299</c:v>
                </c:pt>
                <c:pt idx="225">
                  <c:v>44300</c:v>
                </c:pt>
                <c:pt idx="226">
                  <c:v>44301</c:v>
                </c:pt>
                <c:pt idx="227">
                  <c:v>44302</c:v>
                </c:pt>
                <c:pt idx="228">
                  <c:v>44303</c:v>
                </c:pt>
                <c:pt idx="229">
                  <c:v>44304</c:v>
                </c:pt>
                <c:pt idx="230">
                  <c:v>44305</c:v>
                </c:pt>
                <c:pt idx="231">
                  <c:v>44306</c:v>
                </c:pt>
              </c:numCache>
            </c:numRef>
          </c:cat>
          <c:val>
            <c:numRef>
              <c:f>Sheet1!$B$2:$B$503</c:f>
              <c:numCache>
                <c:formatCode>General</c:formatCode>
                <c:ptCount val="502"/>
                <c:pt idx="0">
                  <c:v>3.9381854436689928E-2</c:v>
                </c:pt>
                <c:pt idx="1">
                  <c:v>5.4511278195488719E-2</c:v>
                </c:pt>
                <c:pt idx="2">
                  <c:v>6.3063063063063057E-2</c:v>
                </c:pt>
                <c:pt idx="3">
                  <c:v>6.8493150684931503E-2</c:v>
                </c:pt>
                <c:pt idx="4">
                  <c:v>6.5517241379310351E-2</c:v>
                </c:pt>
                <c:pt idx="5">
                  <c:v>8.2191780821917804E-2</c:v>
                </c:pt>
                <c:pt idx="6">
                  <c:v>5.06108202443281E-2</c:v>
                </c:pt>
                <c:pt idx="7">
                  <c:v>6.8083795440542202E-2</c:v>
                </c:pt>
                <c:pt idx="8">
                  <c:v>8.0916030534351147E-2</c:v>
                </c:pt>
                <c:pt idx="9">
                  <c:v>8.5668534827862283E-2</c:v>
                </c:pt>
                <c:pt idx="10">
                  <c:v>7.4685900418799439E-2</c:v>
                </c:pt>
                <c:pt idx="11">
                  <c:v>0.10572831423895254</c:v>
                </c:pt>
                <c:pt idx="12">
                  <c:v>0.10809141445336627</c:v>
                </c:pt>
                <c:pt idx="13">
                  <c:v>5.8763931104356633E-2</c:v>
                </c:pt>
                <c:pt idx="14">
                  <c:v>8.587429993777225E-2</c:v>
                </c:pt>
                <c:pt idx="15">
                  <c:v>0.10600414078674948</c:v>
                </c:pt>
                <c:pt idx="16">
                  <c:v>0.12359750667853962</c:v>
                </c:pt>
                <c:pt idx="17">
                  <c:v>9.2871766238600412E-2</c:v>
                </c:pt>
                <c:pt idx="18">
                  <c:v>0.11220159151193634</c:v>
                </c:pt>
                <c:pt idx="19">
                  <c:v>8.6000771307365984E-2</c:v>
                </c:pt>
                <c:pt idx="20">
                  <c:v>8.326068003487358E-2</c:v>
                </c:pt>
                <c:pt idx="21">
                  <c:v>9.9665924276169271E-2</c:v>
                </c:pt>
                <c:pt idx="22">
                  <c:v>9.8643006263048019E-2</c:v>
                </c:pt>
                <c:pt idx="23">
                  <c:v>0.12045339198105227</c:v>
                </c:pt>
                <c:pt idx="24">
                  <c:v>0.11540251279664961</c:v>
                </c:pt>
                <c:pt idx="25">
                  <c:v>0.12677813825804843</c:v>
                </c:pt>
                <c:pt idx="26">
                  <c:v>0.11883738042678441</c:v>
                </c:pt>
                <c:pt idx="27">
                  <c:v>0.10077519379844961</c:v>
                </c:pt>
                <c:pt idx="28">
                  <c:v>0.10857508532423209</c:v>
                </c:pt>
                <c:pt idx="29">
                  <c:v>0.12968355659095321</c:v>
                </c:pt>
                <c:pt idx="30">
                  <c:v>0.14043624161073825</c:v>
                </c:pt>
                <c:pt idx="31">
                  <c:v>0.16175217317197887</c:v>
                </c:pt>
                <c:pt idx="32">
                  <c:v>0.16417910447761194</c:v>
                </c:pt>
                <c:pt idx="33">
                  <c:v>0.23257176332747509</c:v>
                </c:pt>
                <c:pt idx="34">
                  <c:v>0.18188405797101448</c:v>
                </c:pt>
                <c:pt idx="35">
                  <c:v>0.17559309849029475</c:v>
                </c:pt>
                <c:pt idx="36">
                  <c:v>0.20630725863284002</c:v>
                </c:pt>
                <c:pt idx="37">
                  <c:v>0.19767833109017496</c:v>
                </c:pt>
                <c:pt idx="38">
                  <c:v>0.2785394717852504</c:v>
                </c:pt>
                <c:pt idx="39">
                  <c:v>0.24047561271536036</c:v>
                </c:pt>
                <c:pt idx="40">
                  <c:v>0.23152364273204903</c:v>
                </c:pt>
                <c:pt idx="41">
                  <c:v>0.20346844121798749</c:v>
                </c:pt>
                <c:pt idx="42">
                  <c:v>0.22837265577737448</c:v>
                </c:pt>
                <c:pt idx="43">
                  <c:v>0.2333953241232731</c:v>
                </c:pt>
                <c:pt idx="44">
                  <c:v>0.23537896669289274</c:v>
                </c:pt>
                <c:pt idx="45">
                  <c:v>0.25469497974714617</c:v>
                </c:pt>
                <c:pt idx="46">
                  <c:v>0.24043882370866981</c:v>
                </c:pt>
                <c:pt idx="47">
                  <c:v>0.24514672686230249</c:v>
                </c:pt>
                <c:pt idx="48">
                  <c:v>0.23567708333333334</c:v>
                </c:pt>
                <c:pt idx="49">
                  <c:v>0.23910256410256411</c:v>
                </c:pt>
                <c:pt idx="50">
                  <c:v>0.27661561449383637</c:v>
                </c:pt>
                <c:pt idx="51">
                  <c:v>0.2580702063856059</c:v>
                </c:pt>
                <c:pt idx="52">
                  <c:v>0.27641694975862685</c:v>
                </c:pt>
                <c:pt idx="53">
                  <c:v>0.25541125541125542</c:v>
                </c:pt>
                <c:pt idx="54">
                  <c:v>0.28131089459698849</c:v>
                </c:pt>
                <c:pt idx="55">
                  <c:v>0.25634578544061304</c:v>
                </c:pt>
                <c:pt idx="56">
                  <c:v>0.27226647356987688</c:v>
                </c:pt>
                <c:pt idx="57">
                  <c:v>0.25211213517665132</c:v>
                </c:pt>
                <c:pt idx="58">
                  <c:v>0.24078734495775661</c:v>
                </c:pt>
                <c:pt idx="59">
                  <c:v>0.24108996539792388</c:v>
                </c:pt>
                <c:pt idx="60">
                  <c:v>0.25360868190917712</c:v>
                </c:pt>
                <c:pt idx="61">
                  <c:v>0.27663934426229508</c:v>
                </c:pt>
                <c:pt idx="62">
                  <c:v>0.22775936783074177</c:v>
                </c:pt>
                <c:pt idx="63">
                  <c:v>0.22575123621148727</c:v>
                </c:pt>
                <c:pt idx="64">
                  <c:v>0.27525098210388477</c:v>
                </c:pt>
                <c:pt idx="65">
                  <c:v>0.24411468352111385</c:v>
                </c:pt>
                <c:pt idx="66">
                  <c:v>0.25242812742812742</c:v>
                </c:pt>
                <c:pt idx="67">
                  <c:v>0.26189496777732074</c:v>
                </c:pt>
                <c:pt idx="68">
                  <c:v>0.23415085608514577</c:v>
                </c:pt>
                <c:pt idx="69">
                  <c:v>0.18887601390498263</c:v>
                </c:pt>
                <c:pt idx="70">
                  <c:v>0.20329826556724481</c:v>
                </c:pt>
                <c:pt idx="71">
                  <c:v>0.20596577017114914</c:v>
                </c:pt>
                <c:pt idx="72">
                  <c:v>0.21057884231536927</c:v>
                </c:pt>
                <c:pt idx="73">
                  <c:v>0.20767927724449464</c:v>
                </c:pt>
                <c:pt idx="74">
                  <c:v>0.23947025618758142</c:v>
                </c:pt>
                <c:pt idx="75">
                  <c:v>0.22192716236722307</c:v>
                </c:pt>
                <c:pt idx="76">
                  <c:v>0.15958028199803256</c:v>
                </c:pt>
                <c:pt idx="77">
                  <c:v>0.22262843948431787</c:v>
                </c:pt>
                <c:pt idx="78">
                  <c:v>0.18100078186082877</c:v>
                </c:pt>
                <c:pt idx="79">
                  <c:v>0.2112694997310382</c:v>
                </c:pt>
                <c:pt idx="80">
                  <c:v>0.21408763172490294</c:v>
                </c:pt>
                <c:pt idx="81">
                  <c:v>0.20484382073336352</c:v>
                </c:pt>
                <c:pt idx="82">
                  <c:v>0.21610003907776476</c:v>
                </c:pt>
                <c:pt idx="83">
                  <c:v>0.13277831145266303</c:v>
                </c:pt>
                <c:pt idx="84">
                  <c:v>0.19881673087506879</c:v>
                </c:pt>
                <c:pt idx="85">
                  <c:v>0.1826620965438446</c:v>
                </c:pt>
                <c:pt idx="86">
                  <c:v>0.16752994496600843</c:v>
                </c:pt>
                <c:pt idx="87">
                  <c:v>0.18501326259946949</c:v>
                </c:pt>
                <c:pt idx="88">
                  <c:v>0.22454804947668885</c:v>
                </c:pt>
                <c:pt idx="89">
                  <c:v>0.20087124878993223</c:v>
                </c:pt>
                <c:pt idx="90">
                  <c:v>0.11328388401888065</c:v>
                </c:pt>
                <c:pt idx="91">
                  <c:v>0.1914477703115455</c:v>
                </c:pt>
                <c:pt idx="92">
                  <c:v>0.17918414029736943</c:v>
                </c:pt>
                <c:pt idx="93">
                  <c:v>0.19764542936288088</c:v>
                </c:pt>
                <c:pt idx="94">
                  <c:v>0.1997836278398846</c:v>
                </c:pt>
                <c:pt idx="95">
                  <c:v>0.27081995290087774</c:v>
                </c:pt>
                <c:pt idx="96">
                  <c:v>0.16581849024597117</c:v>
                </c:pt>
                <c:pt idx="97">
                  <c:v>0.13093793747083526</c:v>
                </c:pt>
                <c:pt idx="98">
                  <c:v>0.18867924528301888</c:v>
                </c:pt>
                <c:pt idx="99">
                  <c:v>0.19901417128773877</c:v>
                </c:pt>
                <c:pt idx="100">
                  <c:v>0.20533880903490759</c:v>
                </c:pt>
                <c:pt idx="101">
                  <c:v>0.18800794654144845</c:v>
                </c:pt>
                <c:pt idx="102">
                  <c:v>0.21068776235066194</c:v>
                </c:pt>
                <c:pt idx="103">
                  <c:v>0.21766363921077356</c:v>
                </c:pt>
                <c:pt idx="104">
                  <c:v>0.13921631092704684</c:v>
                </c:pt>
                <c:pt idx="105">
                  <c:v>0.19639855942376952</c:v>
                </c:pt>
                <c:pt idx="106">
                  <c:v>0.18313271254447724</c:v>
                </c:pt>
                <c:pt idx="107">
                  <c:v>0.17398662261261988</c:v>
                </c:pt>
                <c:pt idx="108">
                  <c:v>0.18023414102913149</c:v>
                </c:pt>
                <c:pt idx="109">
                  <c:v>0.1780655157149181</c:v>
                </c:pt>
                <c:pt idx="110">
                  <c:v>0.18771833057547344</c:v>
                </c:pt>
                <c:pt idx="111">
                  <c:v>0.1466398723328802</c:v>
                </c:pt>
                <c:pt idx="112">
                  <c:v>0.17042901465710925</c:v>
                </c:pt>
                <c:pt idx="113">
                  <c:v>0.18441417386975609</c:v>
                </c:pt>
                <c:pt idx="114">
                  <c:v>0.23699763593380616</c:v>
                </c:pt>
                <c:pt idx="115">
                  <c:v>0.21904761904761905</c:v>
                </c:pt>
                <c:pt idx="116">
                  <c:v>0.18763510592304367</c:v>
                </c:pt>
                <c:pt idx="117">
                  <c:v>0.19588706866504008</c:v>
                </c:pt>
                <c:pt idx="118">
                  <c:v>0.20364532584398465</c:v>
                </c:pt>
                <c:pt idx="119">
                  <c:v>0.27034358047016277</c:v>
                </c:pt>
                <c:pt idx="120">
                  <c:v>0.27182462207842917</c:v>
                </c:pt>
                <c:pt idx="121">
                  <c:v>0.30247452692867538</c:v>
                </c:pt>
                <c:pt idx="122">
                  <c:v>0.35770234986945171</c:v>
                </c:pt>
                <c:pt idx="123">
                  <c:v>0.20586946999561981</c:v>
                </c:pt>
                <c:pt idx="124">
                  <c:v>0.26003444164790041</c:v>
                </c:pt>
                <c:pt idx="125">
                  <c:v>0.19939411998410805</c:v>
                </c:pt>
                <c:pt idx="126">
                  <c:v>0.25119165839126117</c:v>
                </c:pt>
                <c:pt idx="127">
                  <c:v>0.29273232264784166</c:v>
                </c:pt>
                <c:pt idx="128">
                  <c:v>0.26335164523984822</c:v>
                </c:pt>
                <c:pt idx="129">
                  <c:v>0.22708389533315348</c:v>
                </c:pt>
                <c:pt idx="130">
                  <c:v>0.28447360802856314</c:v>
                </c:pt>
                <c:pt idx="131">
                  <c:v>0.23686664594342555</c:v>
                </c:pt>
                <c:pt idx="132">
                  <c:v>0.15805058006892869</c:v>
                </c:pt>
                <c:pt idx="133">
                  <c:v>0.20738219895287957</c:v>
                </c:pt>
                <c:pt idx="134">
                  <c:v>0.22979464392938634</c:v>
                </c:pt>
                <c:pt idx="135">
                  <c:v>0.18163432977311508</c:v>
                </c:pt>
                <c:pt idx="136">
                  <c:v>0.21053257958940791</c:v>
                </c:pt>
                <c:pt idx="137">
                  <c:v>0.24330682200067211</c:v>
                </c:pt>
                <c:pt idx="138">
                  <c:v>0.22619808306709266</c:v>
                </c:pt>
                <c:pt idx="139">
                  <c:v>0.16196912257568266</c:v>
                </c:pt>
                <c:pt idx="140">
                  <c:v>0.2239131790681719</c:v>
                </c:pt>
                <c:pt idx="141">
                  <c:v>0.20671366230278618</c:v>
                </c:pt>
                <c:pt idx="142">
                  <c:v>0.20198499886355026</c:v>
                </c:pt>
                <c:pt idx="143">
                  <c:v>0.19676053745628566</c:v>
                </c:pt>
                <c:pt idx="144">
                  <c:v>0.22741603838245372</c:v>
                </c:pt>
                <c:pt idx="145">
                  <c:v>0.20775389801938474</c:v>
                </c:pt>
                <c:pt idx="146">
                  <c:v>0.15178116327802005</c:v>
                </c:pt>
                <c:pt idx="147">
                  <c:v>0.22484982611444831</c:v>
                </c:pt>
                <c:pt idx="148">
                  <c:v>0.18622448979591838</c:v>
                </c:pt>
                <c:pt idx="149">
                  <c:v>0.2220712344442855</c:v>
                </c:pt>
                <c:pt idx="150">
                  <c:v>0.19376444786912453</c:v>
                </c:pt>
                <c:pt idx="151">
                  <c:v>0.20796792783763468</c:v>
                </c:pt>
                <c:pt idx="152">
                  <c:v>0.20718118035493191</c:v>
                </c:pt>
                <c:pt idx="153">
                  <c:v>0.15158963398343575</c:v>
                </c:pt>
                <c:pt idx="154">
                  <c:v>0.20176980423055943</c:v>
                </c:pt>
                <c:pt idx="155">
                  <c:v>0.21845607808340728</c:v>
                </c:pt>
                <c:pt idx="156">
                  <c:v>0.19516813581456088</c:v>
                </c:pt>
                <c:pt idx="157">
                  <c:v>0.19160104986876642</c:v>
                </c:pt>
                <c:pt idx="158">
                  <c:v>0.2415834687717669</c:v>
                </c:pt>
                <c:pt idx="159">
                  <c:v>0.18135011441647597</c:v>
                </c:pt>
                <c:pt idx="160">
                  <c:v>0.16685511225973187</c:v>
                </c:pt>
                <c:pt idx="161">
                  <c:v>0.21839206444895051</c:v>
                </c:pt>
                <c:pt idx="162">
                  <c:v>0.20798962997878859</c:v>
                </c:pt>
                <c:pt idx="163">
                  <c:v>0.20733176888437876</c:v>
                </c:pt>
                <c:pt idx="164">
                  <c:v>0.19135353082824663</c:v>
                </c:pt>
                <c:pt idx="165">
                  <c:v>0.21945874876739344</c:v>
                </c:pt>
                <c:pt idx="166">
                  <c:v>0.20333024976873265</c:v>
                </c:pt>
                <c:pt idx="167">
                  <c:v>0.17515677761698023</c:v>
                </c:pt>
                <c:pt idx="168">
                  <c:v>0.23667302479670715</c:v>
                </c:pt>
                <c:pt idx="169">
                  <c:v>0.20444838003958746</c:v>
                </c:pt>
                <c:pt idx="170">
                  <c:v>0.21889828760057767</c:v>
                </c:pt>
                <c:pt idx="171">
                  <c:v>0.1939482988199642</c:v>
                </c:pt>
                <c:pt idx="172">
                  <c:v>0.25050338641771919</c:v>
                </c:pt>
                <c:pt idx="173">
                  <c:v>0.2305843473035902</c:v>
                </c:pt>
                <c:pt idx="174">
                  <c:v>0.18194166999600481</c:v>
                </c:pt>
                <c:pt idx="175">
                  <c:v>0.24341751746372917</c:v>
                </c:pt>
                <c:pt idx="176">
                  <c:v>0.20550980310187703</c:v>
                </c:pt>
                <c:pt idx="177">
                  <c:v>0.22602179249752358</c:v>
                </c:pt>
                <c:pt idx="178">
                  <c:v>0.2071884984025559</c:v>
                </c:pt>
                <c:pt idx="179">
                  <c:v>0.22141380102626942</c:v>
                </c:pt>
                <c:pt idx="180">
                  <c:v>0.21569365976145638</c:v>
                </c:pt>
                <c:pt idx="181">
                  <c:v>0.17589527535359614</c:v>
                </c:pt>
                <c:pt idx="182">
                  <c:v>0.22570579494799406</c:v>
                </c:pt>
                <c:pt idx="183">
                  <c:v>0.21450127064803048</c:v>
                </c:pt>
                <c:pt idx="184">
                  <c:v>0.19654746242474982</c:v>
                </c:pt>
                <c:pt idx="185">
                  <c:v>0.17229890528319847</c:v>
                </c:pt>
                <c:pt idx="186">
                  <c:v>0.26687068424356558</c:v>
                </c:pt>
                <c:pt idx="187">
                  <c:v>0.17498051441932969</c:v>
                </c:pt>
                <c:pt idx="188">
                  <c:v>0.132950019272774</c:v>
                </c:pt>
                <c:pt idx="189">
                  <c:v>0.18283791362871565</c:v>
                </c:pt>
                <c:pt idx="190">
                  <c:v>0.16834326875310482</c:v>
                </c:pt>
                <c:pt idx="191">
                  <c:v>0.1307531380753138</c:v>
                </c:pt>
                <c:pt idx="192">
                  <c:v>0.1716555680094943</c:v>
                </c:pt>
                <c:pt idx="193">
                  <c:v>0.2238753719586907</c:v>
                </c:pt>
                <c:pt idx="194">
                  <c:v>0.16209541141297285</c:v>
                </c:pt>
                <c:pt idx="195">
                  <c:v>0.12392498474171891</c:v>
                </c:pt>
                <c:pt idx="196">
                  <c:v>0.16257936388529473</c:v>
                </c:pt>
                <c:pt idx="197">
                  <c:v>0.14441043300809897</c:v>
                </c:pt>
                <c:pt idx="198">
                  <c:v>0.13732215015790009</c:v>
                </c:pt>
                <c:pt idx="199">
                  <c:v>0.13864909889444191</c:v>
                </c:pt>
                <c:pt idx="200">
                  <c:v>0.20945755382156622</c:v>
                </c:pt>
                <c:pt idx="201">
                  <c:v>0.13192052980132452</c:v>
                </c:pt>
                <c:pt idx="202">
                  <c:v>0.10030762469786859</c:v>
                </c:pt>
                <c:pt idx="203">
                  <c:v>0.1356195948170093</c:v>
                </c:pt>
                <c:pt idx="204">
                  <c:v>0.11228601935728309</c:v>
                </c:pt>
                <c:pt idx="205">
                  <c:v>0.10766773162939297</c:v>
                </c:pt>
                <c:pt idx="206">
                  <c:v>0.12448518129693935</c:v>
                </c:pt>
                <c:pt idx="207">
                  <c:v>0.19216304743418658</c:v>
                </c:pt>
                <c:pt idx="208">
                  <c:v>0.13106367966131593</c:v>
                </c:pt>
                <c:pt idx="209">
                  <c:v>8.6720180256301932E-2</c:v>
                </c:pt>
                <c:pt idx="210">
                  <c:v>0.11396600380652359</c:v>
                </c:pt>
                <c:pt idx="211">
                  <c:v>9.7164858242912142E-2</c:v>
                </c:pt>
                <c:pt idx="212">
                  <c:v>7.9378914068048298E-2</c:v>
                </c:pt>
                <c:pt idx="213">
                  <c:v>0.15218743520630312</c:v>
                </c:pt>
                <c:pt idx="214">
                  <c:v>0.16286324084715154</c:v>
                </c:pt>
                <c:pt idx="215">
                  <c:v>0.15220148577640877</c:v>
                </c:pt>
                <c:pt idx="216">
                  <c:v>9.5527505064671961E-2</c:v>
                </c:pt>
                <c:pt idx="217">
                  <c:v>5.6155606407322652E-2</c:v>
                </c:pt>
                <c:pt idx="218">
                  <c:v>8.2973152033315456E-2</c:v>
                </c:pt>
                <c:pt idx="219">
                  <c:v>7.279663349982303E-2</c:v>
                </c:pt>
                <c:pt idx="220">
                  <c:v>8.7853398010681566E-2</c:v>
                </c:pt>
                <c:pt idx="221">
                  <c:v>0.12899866091355452</c:v>
                </c:pt>
                <c:pt idx="222">
                  <c:v>7.0605908863294944E-2</c:v>
                </c:pt>
                <c:pt idx="223">
                  <c:v>5.419298897559767E-2</c:v>
                </c:pt>
                <c:pt idx="224">
                  <c:v>7.2339246119733927E-2</c:v>
                </c:pt>
                <c:pt idx="225">
                  <c:v>6.0169627140342456E-2</c:v>
                </c:pt>
                <c:pt idx="226">
                  <c:v>5.5152204338698392E-2</c:v>
                </c:pt>
                <c:pt idx="227">
                  <c:v>7.8828828828828829E-2</c:v>
                </c:pt>
                <c:pt idx="228">
                  <c:v>0.11107365582336086</c:v>
                </c:pt>
                <c:pt idx="229">
                  <c:v>6.3426002996504083E-2</c:v>
                </c:pt>
                <c:pt idx="230">
                  <c:v>5.3484602917341979E-2</c:v>
                </c:pt>
                <c:pt idx="231">
                  <c:v>6.7138810198300286E-2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489-4192-AD68-066AC97136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4862472"/>
        <c:axId val="414859336"/>
      </c:lineChart>
      <c:dateAx>
        <c:axId val="41486247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4859336"/>
        <c:crosses val="autoZero"/>
        <c:auto val="1"/>
        <c:lblOffset val="100"/>
        <c:baseTimeUnit val="days"/>
        <c:majorUnit val="3"/>
      </c:dateAx>
      <c:valAx>
        <c:axId val="414859336"/>
        <c:scaling>
          <c:orientation val="minMax"/>
          <c:max val="0.5"/>
        </c:scaling>
        <c:delete val="0"/>
        <c:axPos val="l"/>
        <c:numFmt formatCode="0\ %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486247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incidence_65_14_100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7"/>
            <c:invertIfNegative val="0"/>
            <c:bubble3D val="0"/>
            <c:spPr>
              <a:solidFill>
                <a:srgbClr val="D3114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CF8-4987-9C0D-80515669533E}"/>
              </c:ext>
            </c:extLst>
          </c:dPt>
          <c:dPt>
            <c:idx val="8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CF8-4987-9C0D-80515669533E}"/>
              </c:ext>
            </c:extLst>
          </c:dPt>
          <c:dPt>
            <c:idx val="9"/>
            <c:invertIfNegative val="0"/>
            <c:bubble3D val="0"/>
            <c:spPr>
              <a:solidFill>
                <a:srgbClr val="305983"/>
              </a:solidFill>
              <a:ln>
                <a:solidFill>
                  <a:srgbClr val="305983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CF8-4987-9C0D-80515669533E}"/>
              </c:ext>
            </c:extLst>
          </c:dPt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27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KVK</c:v>
                </c:pt>
                <c:pt idx="1">
                  <c:v>HKK</c:v>
                </c:pt>
                <c:pt idx="2">
                  <c:v>PLK</c:v>
                </c:pt>
                <c:pt idx="3">
                  <c:v>PHA</c:v>
                </c:pt>
                <c:pt idx="4">
                  <c:v>STC</c:v>
                </c:pt>
                <c:pt idx="5">
                  <c:v>LBK</c:v>
                </c:pt>
                <c:pt idx="6">
                  <c:v>JMK</c:v>
                </c:pt>
                <c:pt idx="7">
                  <c:v>ČR</c:v>
                </c:pt>
                <c:pt idx="8">
                  <c:v>OLK</c:v>
                </c:pt>
                <c:pt idx="9">
                  <c:v>PAK</c:v>
                </c:pt>
                <c:pt idx="10">
                  <c:v>MSK</c:v>
                </c:pt>
                <c:pt idx="11">
                  <c:v>JHC</c:v>
                </c:pt>
                <c:pt idx="12">
                  <c:v>VYS</c:v>
                </c:pt>
                <c:pt idx="13">
                  <c:v>ULK</c:v>
                </c:pt>
                <c:pt idx="14">
                  <c:v>ZLK</c:v>
                </c:pt>
              </c:strCache>
            </c:strRef>
          </c:cat>
          <c:val>
            <c:numRef>
              <c:f>Sheet1!$B$2:$B$16</c:f>
              <c:numCache>
                <c:formatCode>#,##0.00</c:formatCode>
                <c:ptCount val="15"/>
                <c:pt idx="0">
                  <c:v>119.65</c:v>
                </c:pt>
                <c:pt idx="1">
                  <c:v>136.51</c:v>
                </c:pt>
                <c:pt idx="2">
                  <c:v>224.75</c:v>
                </c:pt>
                <c:pt idx="3">
                  <c:v>257.60000000000002</c:v>
                </c:pt>
                <c:pt idx="4">
                  <c:v>266.98</c:v>
                </c:pt>
                <c:pt idx="5">
                  <c:v>332.57</c:v>
                </c:pt>
                <c:pt idx="6">
                  <c:v>334.84</c:v>
                </c:pt>
                <c:pt idx="7">
                  <c:v>338.66</c:v>
                </c:pt>
                <c:pt idx="8">
                  <c:v>382.63</c:v>
                </c:pt>
                <c:pt idx="9">
                  <c:v>391.2</c:v>
                </c:pt>
                <c:pt idx="10">
                  <c:v>401.94</c:v>
                </c:pt>
                <c:pt idx="11">
                  <c:v>419.47</c:v>
                </c:pt>
                <c:pt idx="12">
                  <c:v>434.36</c:v>
                </c:pt>
                <c:pt idx="13">
                  <c:v>492.18</c:v>
                </c:pt>
                <c:pt idx="14">
                  <c:v>492.83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CF8-4987-9C0D-8051566953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1119328496"/>
        <c:axId val="1423693200"/>
      </c:barChart>
      <c:catAx>
        <c:axId val="1119328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423693200"/>
        <c:crosses val="autoZero"/>
        <c:auto val="1"/>
        <c:lblAlgn val="ctr"/>
        <c:lblOffset val="100"/>
        <c:noMultiLvlLbl val="0"/>
      </c:catAx>
      <c:valAx>
        <c:axId val="1423693200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119328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incidence14_100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6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689-4284-9BB7-72C56D023830}"/>
              </c:ext>
            </c:extLst>
          </c:dPt>
          <c:dPt>
            <c:idx val="7"/>
            <c:invertIfNegative val="0"/>
            <c:bubble3D val="0"/>
            <c:spPr>
              <a:solidFill>
                <a:srgbClr val="D3114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689-4284-9BB7-72C56D023830}"/>
              </c:ext>
            </c:extLst>
          </c:dPt>
          <c:dPt>
            <c:idx val="8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689-4284-9BB7-72C56D023830}"/>
              </c:ext>
            </c:extLst>
          </c:dPt>
          <c:dPt>
            <c:idx val="9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689-4284-9BB7-72C56D023830}"/>
              </c:ext>
            </c:extLst>
          </c:dPt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27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KVK</c:v>
                </c:pt>
                <c:pt idx="1">
                  <c:v>HKK</c:v>
                </c:pt>
                <c:pt idx="2">
                  <c:v>PLK</c:v>
                </c:pt>
                <c:pt idx="3">
                  <c:v>PHA</c:v>
                </c:pt>
                <c:pt idx="4">
                  <c:v>STC</c:v>
                </c:pt>
                <c:pt idx="5">
                  <c:v>LBK</c:v>
                </c:pt>
                <c:pt idx="6">
                  <c:v>JMK</c:v>
                </c:pt>
                <c:pt idx="7">
                  <c:v>ČR</c:v>
                </c:pt>
                <c:pt idx="8">
                  <c:v>MSK</c:v>
                </c:pt>
                <c:pt idx="9">
                  <c:v>PAK</c:v>
                </c:pt>
                <c:pt idx="10">
                  <c:v>OLK</c:v>
                </c:pt>
                <c:pt idx="11">
                  <c:v>ULK</c:v>
                </c:pt>
                <c:pt idx="12">
                  <c:v>JHC</c:v>
                </c:pt>
                <c:pt idx="13">
                  <c:v>ZLK</c:v>
                </c:pt>
                <c:pt idx="14">
                  <c:v>VYS</c:v>
                </c:pt>
              </c:strCache>
            </c:strRef>
          </c:cat>
          <c:val>
            <c:numRef>
              <c:f>Sheet1!$B$2:$B$16</c:f>
              <c:numCache>
                <c:formatCode>#,##0.00</c:formatCode>
                <c:ptCount val="15"/>
                <c:pt idx="0">
                  <c:v>159.84</c:v>
                </c:pt>
                <c:pt idx="1">
                  <c:v>184.72</c:v>
                </c:pt>
                <c:pt idx="2">
                  <c:v>295.98</c:v>
                </c:pt>
                <c:pt idx="3">
                  <c:v>346.98</c:v>
                </c:pt>
                <c:pt idx="4">
                  <c:v>404.44</c:v>
                </c:pt>
                <c:pt idx="5">
                  <c:v>437.02</c:v>
                </c:pt>
                <c:pt idx="6">
                  <c:v>443.54</c:v>
                </c:pt>
                <c:pt idx="7">
                  <c:v>457.72</c:v>
                </c:pt>
                <c:pt idx="8">
                  <c:v>519.77</c:v>
                </c:pt>
                <c:pt idx="9">
                  <c:v>522.13</c:v>
                </c:pt>
                <c:pt idx="10">
                  <c:v>567.87</c:v>
                </c:pt>
                <c:pt idx="11">
                  <c:v>583.22</c:v>
                </c:pt>
                <c:pt idx="12">
                  <c:v>611.26</c:v>
                </c:pt>
                <c:pt idx="13">
                  <c:v>631.36</c:v>
                </c:pt>
                <c:pt idx="14">
                  <c:v>635.33000000000004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689-4284-9BB7-72C56D0238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1119328496"/>
        <c:axId val="1423693200"/>
      </c:barChart>
      <c:catAx>
        <c:axId val="1119328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423693200"/>
        <c:crosses val="autoZero"/>
        <c:auto val="1"/>
        <c:lblAlgn val="ctr"/>
        <c:lblOffset val="100"/>
        <c:noMultiLvlLbl val="0"/>
      </c:catAx>
      <c:valAx>
        <c:axId val="1423693200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119328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Kraj Vysočina</c:v>
                </c:pt>
                <c:pt idx="1">
                  <c:v>Jihočeský kraj</c:v>
                </c:pt>
                <c:pt idx="2">
                  <c:v>Zlínský kraj</c:v>
                </c:pt>
                <c:pt idx="3">
                  <c:v>Ústecký kraj</c:v>
                </c:pt>
                <c:pt idx="4">
                  <c:v>Olomoucký kraj</c:v>
                </c:pt>
                <c:pt idx="5">
                  <c:v>Pardubický kraj</c:v>
                </c:pt>
                <c:pt idx="6">
                  <c:v>Moravskoslezský kraj</c:v>
                </c:pt>
                <c:pt idx="7">
                  <c:v>ČR</c:v>
                </c:pt>
                <c:pt idx="8">
                  <c:v>Liberecký kraj</c:v>
                </c:pt>
                <c:pt idx="9">
                  <c:v>Jihomoravský kraj</c:v>
                </c:pt>
                <c:pt idx="10">
                  <c:v>Středočeský kraj</c:v>
                </c:pt>
                <c:pt idx="11">
                  <c:v>Hlavní město Praha</c:v>
                </c:pt>
                <c:pt idx="12">
                  <c:v>Plzeňský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1053.3273965159699</c:v>
                </c:pt>
                <c:pt idx="1">
                  <c:v>1172.8302097711</c:v>
                </c:pt>
                <c:pt idx="2">
                  <c:v>817.26188943533202</c:v>
                </c:pt>
                <c:pt idx="3">
                  <c:v>1196.6405388780199</c:v>
                </c:pt>
                <c:pt idx="4">
                  <c:v>894.59902059286503</c:v>
                </c:pt>
                <c:pt idx="5">
                  <c:v>1081.0045497855201</c:v>
                </c:pt>
                <c:pt idx="6">
                  <c:v>795.80921569395002</c:v>
                </c:pt>
                <c:pt idx="7">
                  <c:v>898.05075566636299</c:v>
                </c:pt>
                <c:pt idx="8">
                  <c:v>1071.9195834929701</c:v>
                </c:pt>
                <c:pt idx="9">
                  <c:v>836.08154102093204</c:v>
                </c:pt>
                <c:pt idx="10">
                  <c:v>996.93821784208205</c:v>
                </c:pt>
                <c:pt idx="11">
                  <c:v>736.93041561546397</c:v>
                </c:pt>
                <c:pt idx="12">
                  <c:v>854.72258810406504</c:v>
                </c:pt>
                <c:pt idx="13">
                  <c:v>571.19861070575905</c:v>
                </c:pt>
                <c:pt idx="14">
                  <c:v>337.333369532755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D0-42BF-8BD6-5FBE1940F7D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Kraj Vysočina</c:v>
                </c:pt>
                <c:pt idx="1">
                  <c:v>Jihočeský kraj</c:v>
                </c:pt>
                <c:pt idx="2">
                  <c:v>Zlínský kraj</c:v>
                </c:pt>
                <c:pt idx="3">
                  <c:v>Ústecký kraj</c:v>
                </c:pt>
                <c:pt idx="4">
                  <c:v>Olomoucký kraj</c:v>
                </c:pt>
                <c:pt idx="5">
                  <c:v>Pardubický kraj</c:v>
                </c:pt>
                <c:pt idx="6">
                  <c:v>Moravskoslezský kraj</c:v>
                </c:pt>
                <c:pt idx="7">
                  <c:v>ČR</c:v>
                </c:pt>
                <c:pt idx="8">
                  <c:v>Liberecký kraj</c:v>
                </c:pt>
                <c:pt idx="9">
                  <c:v>Jihomoravský kraj</c:v>
                </c:pt>
                <c:pt idx="10">
                  <c:v>Středočeský kraj</c:v>
                </c:pt>
                <c:pt idx="11">
                  <c:v>Hlavní město Praha</c:v>
                </c:pt>
                <c:pt idx="12">
                  <c:v>Plzeňský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794.80123103961603</c:v>
                </c:pt>
                <c:pt idx="1">
                  <c:v>808.12566082321598</c:v>
                </c:pt>
                <c:pt idx="2">
                  <c:v>722.67854537339804</c:v>
                </c:pt>
                <c:pt idx="3">
                  <c:v>806.48992344375199</c:v>
                </c:pt>
                <c:pt idx="4">
                  <c:v>695.23666368677902</c:v>
                </c:pt>
                <c:pt idx="5">
                  <c:v>762.82568849466702</c:v>
                </c:pt>
                <c:pt idx="6">
                  <c:v>625.13587646881899</c:v>
                </c:pt>
                <c:pt idx="7">
                  <c:v>625.16720920139903</c:v>
                </c:pt>
                <c:pt idx="8">
                  <c:v>676.82390858482199</c:v>
                </c:pt>
                <c:pt idx="9">
                  <c:v>612.08618535909295</c:v>
                </c:pt>
                <c:pt idx="10">
                  <c:v>619.07054949640496</c:v>
                </c:pt>
                <c:pt idx="11">
                  <c:v>495.28912757678302</c:v>
                </c:pt>
                <c:pt idx="12">
                  <c:v>484.82875882142503</c:v>
                </c:pt>
                <c:pt idx="13">
                  <c:v>327.02072158463602</c:v>
                </c:pt>
                <c:pt idx="14">
                  <c:v>219.57212282463999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D0-42BF-8BD6-5FBE1940F7D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4010B7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Kraj Vysočina</c:v>
                </c:pt>
                <c:pt idx="1">
                  <c:v>Jihočeský kraj</c:v>
                </c:pt>
                <c:pt idx="2">
                  <c:v>Zlínský kraj</c:v>
                </c:pt>
                <c:pt idx="3">
                  <c:v>Ústecký kraj</c:v>
                </c:pt>
                <c:pt idx="4">
                  <c:v>Olomoucký kraj</c:v>
                </c:pt>
                <c:pt idx="5">
                  <c:v>Pardubický kraj</c:v>
                </c:pt>
                <c:pt idx="6">
                  <c:v>Moravskoslezský kraj</c:v>
                </c:pt>
                <c:pt idx="7">
                  <c:v>ČR</c:v>
                </c:pt>
                <c:pt idx="8">
                  <c:v>Liberecký kraj</c:v>
                </c:pt>
                <c:pt idx="9">
                  <c:v>Jihomoravský kraj</c:v>
                </c:pt>
                <c:pt idx="10">
                  <c:v>Středočeský kraj</c:v>
                </c:pt>
                <c:pt idx="11">
                  <c:v>Hlavní město Praha</c:v>
                </c:pt>
                <c:pt idx="12">
                  <c:v>Plzeňský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654.16142781764995</c:v>
                </c:pt>
                <c:pt idx="1">
                  <c:v>617.93278195512005</c:v>
                </c:pt>
                <c:pt idx="2">
                  <c:v>601.65992910540604</c:v>
                </c:pt>
                <c:pt idx="3">
                  <c:v>621.46376520314504</c:v>
                </c:pt>
                <c:pt idx="4">
                  <c:v>553.94254883191002</c:v>
                </c:pt>
                <c:pt idx="5">
                  <c:v>568.43619777217305</c:v>
                </c:pt>
                <c:pt idx="6">
                  <c:v>532.67740573192498</c:v>
                </c:pt>
                <c:pt idx="7">
                  <c:v>472.62285674156101</c:v>
                </c:pt>
                <c:pt idx="8">
                  <c:v>476.008023620095</c:v>
                </c:pt>
                <c:pt idx="9">
                  <c:v>433.64494135432398</c:v>
                </c:pt>
                <c:pt idx="10">
                  <c:v>437.86156066422097</c:v>
                </c:pt>
                <c:pt idx="11">
                  <c:v>366.16206428111298</c:v>
                </c:pt>
                <c:pt idx="12">
                  <c:v>312.08732342316199</c:v>
                </c:pt>
                <c:pt idx="13">
                  <c:v>211.91087778959999</c:v>
                </c:pt>
                <c:pt idx="14">
                  <c:v>154.41316211006401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D0-42BF-8BD6-5FBE1940F7D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Kraj Vysočina</c:v>
                </c:pt>
                <c:pt idx="1">
                  <c:v>Jihočeský kraj</c:v>
                </c:pt>
                <c:pt idx="2">
                  <c:v>Zlínský kraj</c:v>
                </c:pt>
                <c:pt idx="3">
                  <c:v>Ústecký kraj</c:v>
                </c:pt>
                <c:pt idx="4">
                  <c:v>Olomoucký kraj</c:v>
                </c:pt>
                <c:pt idx="5">
                  <c:v>Pardubický kraj</c:v>
                </c:pt>
                <c:pt idx="6">
                  <c:v>Moravskoslezský kraj</c:v>
                </c:pt>
                <c:pt idx="7">
                  <c:v>ČR</c:v>
                </c:pt>
                <c:pt idx="8">
                  <c:v>Liberecký kraj</c:v>
                </c:pt>
                <c:pt idx="9">
                  <c:v>Jihomoravský kraj</c:v>
                </c:pt>
                <c:pt idx="10">
                  <c:v>Středočeský kraj</c:v>
                </c:pt>
                <c:pt idx="11">
                  <c:v>Hlavní město Praha</c:v>
                </c:pt>
                <c:pt idx="12">
                  <c:v>Plzeňský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637.68479815147896</c:v>
                </c:pt>
                <c:pt idx="1">
                  <c:v>632.68243378570696</c:v>
                </c:pt>
                <c:pt idx="2">
                  <c:v>614.87756520843504</c:v>
                </c:pt>
                <c:pt idx="3">
                  <c:v>608.06489923443701</c:v>
                </c:pt>
                <c:pt idx="4">
                  <c:v>597.45417434712704</c:v>
                </c:pt>
                <c:pt idx="5">
                  <c:v>569.58416720557398</c:v>
                </c:pt>
                <c:pt idx="6">
                  <c:v>541.006997690204</c:v>
                </c:pt>
                <c:pt idx="7">
                  <c:v>474.42761736344198</c:v>
                </c:pt>
                <c:pt idx="8">
                  <c:v>468.11963307714802</c:v>
                </c:pt>
                <c:pt idx="9">
                  <c:v>453.69546195476602</c:v>
                </c:pt>
                <c:pt idx="10">
                  <c:v>425.44405226615902</c:v>
                </c:pt>
                <c:pt idx="11">
                  <c:v>353.777948269131</c:v>
                </c:pt>
                <c:pt idx="12">
                  <c:v>318.69862467981801</c:v>
                </c:pt>
                <c:pt idx="13">
                  <c:v>195.23354609016201</c:v>
                </c:pt>
                <c:pt idx="14">
                  <c:v>160.86118426410999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D6C-4A96-9749-250182F318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Kraj Vysočina</c:v>
                </c:pt>
                <c:pt idx="1">
                  <c:v>Jihočeský kraj</c:v>
                </c:pt>
                <c:pt idx="2">
                  <c:v>Zlínský kraj</c:v>
                </c:pt>
                <c:pt idx="3">
                  <c:v>Ústecký kraj</c:v>
                </c:pt>
                <c:pt idx="4">
                  <c:v>Olomoucký kraj</c:v>
                </c:pt>
                <c:pt idx="5">
                  <c:v>Pardubický kraj</c:v>
                </c:pt>
                <c:pt idx="6">
                  <c:v>Moravskoslezský kraj</c:v>
                </c:pt>
                <c:pt idx="7">
                  <c:v>ČR</c:v>
                </c:pt>
                <c:pt idx="8">
                  <c:v>Liberecký kraj</c:v>
                </c:pt>
                <c:pt idx="9">
                  <c:v>Jihomoravský kraj</c:v>
                </c:pt>
                <c:pt idx="10">
                  <c:v>Středočeský kraj</c:v>
                </c:pt>
                <c:pt idx="11">
                  <c:v>Hlavní město Praha</c:v>
                </c:pt>
                <c:pt idx="12">
                  <c:v>Plzeňský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637.68479815147896</c:v>
                </c:pt>
                <c:pt idx="1">
                  <c:v>632.68243378570696</c:v>
                </c:pt>
                <c:pt idx="2">
                  <c:v>614.87756520843504</c:v>
                </c:pt>
                <c:pt idx="3">
                  <c:v>608.06489923443701</c:v>
                </c:pt>
                <c:pt idx="4">
                  <c:v>597.45417434712704</c:v>
                </c:pt>
                <c:pt idx="5">
                  <c:v>569.58416720557398</c:v>
                </c:pt>
                <c:pt idx="6">
                  <c:v>541.006997690204</c:v>
                </c:pt>
                <c:pt idx="7">
                  <c:v>474.42761736344198</c:v>
                </c:pt>
                <c:pt idx="8">
                  <c:v>468.11963307714802</c:v>
                </c:pt>
                <c:pt idx="9">
                  <c:v>453.69546195476602</c:v>
                </c:pt>
                <c:pt idx="10">
                  <c:v>425.44405226615902</c:v>
                </c:pt>
                <c:pt idx="11">
                  <c:v>353.777948269131</c:v>
                </c:pt>
                <c:pt idx="12">
                  <c:v>318.69862467981801</c:v>
                </c:pt>
                <c:pt idx="13">
                  <c:v>195.23354609016201</c:v>
                </c:pt>
                <c:pt idx="14">
                  <c:v>160.86118426410999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9534-E31E-47A6-B3B5-39567348889D}" type="datetimeFigureOut">
              <a:rPr lang="cs-CZ" smtClean="0"/>
              <a:t>21.04.2021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B4F48-45DA-4A93-94D7-4559DBB1A6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277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9272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8942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14864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7034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4966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3584CE-9EBC-AD46-8819-745BF0C92CFB}" type="slidenum">
              <a:rPr kumimoji="0" lang="en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511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4.svg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7.png"/><Relationship Id="rId5" Type="http://schemas.openxmlformats.org/officeDocument/2006/relationships/image" Target="../media/image14.svg"/><Relationship Id="rId4" Type="http://schemas.openxmlformats.org/officeDocument/2006/relationships/image" Target="../media/image1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7.png"/><Relationship Id="rId5" Type="http://schemas.openxmlformats.org/officeDocument/2006/relationships/image" Target="../media/image14.svg"/><Relationship Id="rId4" Type="http://schemas.openxmlformats.org/officeDocument/2006/relationships/image" Target="../media/image1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7.png"/><Relationship Id="rId5" Type="http://schemas.openxmlformats.org/officeDocument/2006/relationships/image" Target="../media/image14.svg"/><Relationship Id="rId4" Type="http://schemas.openxmlformats.org/officeDocument/2006/relationships/image" Target="../media/image1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2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7.png"/><Relationship Id="rId5" Type="http://schemas.openxmlformats.org/officeDocument/2006/relationships/image" Target="../media/image14.svg"/><Relationship Id="rId4" Type="http://schemas.openxmlformats.org/officeDocument/2006/relationships/image" Target="../media/image16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4.svg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50.svg"/><Relationship Id="rId5" Type="http://schemas.openxmlformats.org/officeDocument/2006/relationships/image" Target="../media/image14.png"/><Relationship Id="rId4" Type="http://schemas.openxmlformats.org/officeDocument/2006/relationships/image" Target="../media/image8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8.png"/><Relationship Id="rId5" Type="http://schemas.openxmlformats.org/officeDocument/2006/relationships/image" Target="../media/image50.svg"/><Relationship Id="rId4" Type="http://schemas.openxmlformats.org/officeDocument/2006/relationships/image" Target="../media/image16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8.png"/><Relationship Id="rId5" Type="http://schemas.openxmlformats.org/officeDocument/2006/relationships/image" Target="../media/image50.svg"/><Relationship Id="rId4" Type="http://schemas.openxmlformats.org/officeDocument/2006/relationships/image" Target="../media/image16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8.png"/><Relationship Id="rId5" Type="http://schemas.openxmlformats.org/officeDocument/2006/relationships/image" Target="../media/image50.svg"/><Relationship Id="rId4" Type="http://schemas.openxmlformats.org/officeDocument/2006/relationships/image" Target="../media/image16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8.png"/><Relationship Id="rId5" Type="http://schemas.openxmlformats.org/officeDocument/2006/relationships/image" Target="../media/image50.svg"/><Relationship Id="rId4" Type="http://schemas.openxmlformats.org/officeDocument/2006/relationships/image" Target="../media/image16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50.svg"/><Relationship Id="rId5" Type="http://schemas.openxmlformats.org/officeDocument/2006/relationships/image" Target="../media/image14.png"/><Relationship Id="rId4" Type="http://schemas.openxmlformats.org/officeDocument/2006/relationships/image" Target="../media/image8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emf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svg"/><Relationship Id="rId5" Type="http://schemas.openxmlformats.org/officeDocument/2006/relationships/image" Target="../media/image12.png"/><Relationship Id="rId4" Type="http://schemas.openxmlformats.org/officeDocument/2006/relationships/image" Target="../media/image8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09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482985" y="6070628"/>
            <a:ext cx="1200000" cy="203079"/>
          </a:xfrm>
          <a:prstGeom prst="rect">
            <a:avLst/>
          </a:prstGeom>
        </p:spPr>
        <p:txBody>
          <a:bodyPr anchor="ctr"/>
          <a:lstStyle>
            <a:lvl1pPr>
              <a:defRPr sz="1050"/>
            </a:lvl1pPr>
          </a:lstStyle>
          <a:p>
            <a:fld id="{E4EC567F-E7DA-47BB-AEB1-9930A46F27B5}" type="datetimeFigureOut">
              <a:rPr lang="cs-CZ" smtClean="0"/>
              <a:pPr/>
              <a:t>21.04.2021</a:t>
            </a:fld>
            <a:endParaRPr lang="cs-CZ" dirty="0"/>
          </a:p>
        </p:txBody>
      </p:sp>
      <p:sp>
        <p:nvSpPr>
          <p:cNvPr id="11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1843916" y="6068291"/>
            <a:ext cx="8403411" cy="193324"/>
          </a:xfrm>
          <a:prstGeom prst="rect">
            <a:avLst/>
          </a:prstGeom>
        </p:spPr>
        <p:txBody>
          <a:bodyPr anchor="ctr"/>
          <a:lstStyle>
            <a:lvl1pPr algn="ctr">
              <a:defRPr sz="1050"/>
            </a:lvl1pPr>
          </a:lstStyle>
          <a:p>
            <a:endParaRPr lang="cs-CZ" dirty="0"/>
          </a:p>
        </p:txBody>
      </p:sp>
      <p:sp>
        <p:nvSpPr>
          <p:cNvPr id="12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10408541" y="6065807"/>
            <a:ext cx="1200000" cy="211101"/>
          </a:xfrm>
          <a:prstGeom prst="rect">
            <a:avLst/>
          </a:prstGeom>
        </p:spPr>
        <p:txBody>
          <a:bodyPr anchor="ctr"/>
          <a:lstStyle>
            <a:lvl1pPr algn="r">
              <a:defRPr sz="1050"/>
            </a:lvl1pPr>
          </a:lstStyle>
          <a:p>
            <a:fld id="{84C9401D-42AF-4231-A83B-9F6747628248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6" name="Nadpis 1"/>
          <p:cNvSpPr>
            <a:spLocks noGrp="1"/>
          </p:cNvSpPr>
          <p:nvPr>
            <p:ph type="title" hasCustomPrompt="1"/>
          </p:nvPr>
        </p:nvSpPr>
        <p:spPr>
          <a:xfrm>
            <a:off x="623392" y="260648"/>
            <a:ext cx="10945216" cy="648072"/>
          </a:xfrm>
          <a:prstGeom prst="rect">
            <a:avLst/>
          </a:prstGeom>
        </p:spPr>
        <p:txBody>
          <a:bodyPr anchor="ctr"/>
          <a:lstStyle>
            <a:lvl1pPr algn="l">
              <a:defRPr sz="3200" b="1">
                <a:solidFill>
                  <a:srgbClr val="DA2B46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709570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21.04.2021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323013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21.04.2021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049993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21.04.2021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62405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21.04.2021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828117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21.04.2021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051269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21.04.2021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315721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21.04.2021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353354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21.04.2021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734734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21.04.2021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48467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5920C5AB-7E0D-4B8A-92A9-7DA47D440BBD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CD1A40D-4F09-4D08-916F-43B796F44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825625"/>
            <a:ext cx="11487705" cy="4351338"/>
          </a:xfrm>
        </p:spPr>
        <p:txBody>
          <a:bodyPr/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14" name="Nadpis 1">
            <a:extLst>
              <a:ext uri="{FF2B5EF4-FFF2-40B4-BE49-F238E27FC236}">
                <a16:creationId xmlns:a16="http://schemas.microsoft.com/office/drawing/2014/main" id="{635F49FF-6718-4CE1-A42C-74D8FC3B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grpSp>
        <p:nvGrpSpPr>
          <p:cNvPr id="15" name="Skupina 14">
            <a:extLst>
              <a:ext uri="{FF2B5EF4-FFF2-40B4-BE49-F238E27FC236}">
                <a16:creationId xmlns:a16="http://schemas.microsoft.com/office/drawing/2014/main" id="{A5367FD4-1AA0-460C-B73C-7D7567665B93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36D59138-B214-4FC1-9898-96D78BF9475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7" name="Obrázek 16">
              <a:extLst>
                <a:ext uri="{FF2B5EF4-FFF2-40B4-BE49-F238E27FC236}">
                  <a16:creationId xmlns:a16="http://schemas.microsoft.com/office/drawing/2014/main" id="{C99D30FB-B17A-485F-8C33-36B649E5FF8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2250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21.04.2021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628599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21.04.2021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383611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7171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3897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23987233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27766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3176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19323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2472702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9821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40EF74F-5572-4E88-BDB6-732EFDF9A064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7ACC8354-5878-430C-A84E-8418F73DA8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98"/>
          <a:stretch/>
        </p:blipFill>
        <p:spPr>
          <a:xfrm>
            <a:off x="8761124" y="427270"/>
            <a:ext cx="3348200" cy="629518"/>
          </a:xfrm>
          <a:prstGeom prst="rect">
            <a:avLst/>
          </a:prstGeom>
        </p:spPr>
      </p:pic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87F3FC9-A29E-4C5B-A820-1CE817C19E7A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5" name="Obrázek 14">
              <a:extLst>
                <a:ext uri="{FF2B5EF4-FFF2-40B4-BE49-F238E27FC236}">
                  <a16:creationId xmlns:a16="http://schemas.microsoft.com/office/drawing/2014/main" id="{88C88485-1FA6-42BC-89DE-25EBC5C93E7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2861DD9B-1BC7-426A-81C6-0DC72A659A1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sp>
        <p:nvSpPr>
          <p:cNvPr id="21" name="Nadpis 1">
            <a:extLst>
              <a:ext uri="{FF2B5EF4-FFF2-40B4-BE49-F238E27FC236}">
                <a16:creationId xmlns:a16="http://schemas.microsoft.com/office/drawing/2014/main" id="{A9AB94AD-4B9F-4F63-B34A-76C560850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23169696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21.04.2021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617677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36270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6925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27116997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01730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17567905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70111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3427404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43616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0715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3880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70166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42908716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182081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88701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14435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3715268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686792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969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21.04.2021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9786809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AAE9EFC-0716-4342-BB38-B34482084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C07CCDD9-5986-470D-BC78-255D29432B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A720D25-F830-46A8-9990-E76F25CE2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474E9-89D6-488A-9D1A-91917C163630}" type="datetimeFigureOut">
              <a:rPr lang="cs-CZ" smtClean="0"/>
              <a:t>21.04.2021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3268284-797F-4419-A3F0-918F66F72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230E6D1-C4AA-4C3F-BD7C-CC4D56DC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1638-35F1-4D06-A62D-1A9F0580CCC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82707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21.04.2021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74290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A2AAA3A-3701-4365-9FAA-A1BA9C3A2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A08CCD3-0038-496E-B810-7DC3620CD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EFC2B1D-D645-414D-9FDE-B67C41A6A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474E9-89D6-488A-9D1A-91917C163630}" type="datetimeFigureOut">
              <a:rPr lang="cs-CZ" smtClean="0"/>
              <a:t>21.04.2021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9C18106-C0DD-4434-BBC1-41FBD4A0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B6B1748-5F90-4376-96DD-DA44F538F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1638-35F1-4D06-A62D-1A9F0580CCC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3547353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C3FFEC1-36EB-495A-BD5C-AD4C66F56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CA826251-AA67-49E1-8090-D79785792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A9B1B0A-5F08-48CE-8FD4-30C046B66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474E9-89D6-488A-9D1A-91917C163630}" type="datetimeFigureOut">
              <a:rPr lang="cs-CZ" smtClean="0"/>
              <a:t>21.04.2021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08FE227-AF45-4DAD-AA46-2784050D3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D574D27-EF37-47D2-B756-BF9421640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1638-35F1-4D06-A62D-1A9F0580CCC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3362482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CAE9BE6-CBAB-40B7-B682-6639F7E8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868E5BB-18CB-45C2-B16D-59CA2AC13D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939F3FE0-D6C5-4FB6-A7D7-624460188E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2FBA1C3D-B8CD-4DDD-B40F-ADA4A4FA8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474E9-89D6-488A-9D1A-91917C163630}" type="datetimeFigureOut">
              <a:rPr lang="cs-CZ" smtClean="0"/>
              <a:t>21.04.2021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BB973C03-CB1D-4CC5-B053-6D15D404D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3E5306FF-AEA8-4D7A-8ADF-A45FB33D0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1638-35F1-4D06-A62D-1A9F0580CCC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5810437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77A8537-7661-4F79-BC62-A092F58E3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FFC485D-D882-4287-9B86-868C335D8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30C28334-7BB3-4D92-9504-795AD02941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62DA3BD4-0ECC-4D25-9C2C-EADB80435B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D3E01AEB-F792-47B8-8DBF-8F9028A760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A2112F8A-0780-489A-AEB8-2A028135D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474E9-89D6-488A-9D1A-91917C163630}" type="datetimeFigureOut">
              <a:rPr lang="cs-CZ" smtClean="0"/>
              <a:t>21.04.2021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8811B154-16AB-454F-B295-9A8A65235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248FA6C3-5E2E-4C9E-B402-E6BDA8564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1638-35F1-4D06-A62D-1A9F0580CCC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683637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4B438A9-4D40-4F15-BD75-E5444D187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0BA3137D-90F2-4DFB-A594-764082160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474E9-89D6-488A-9D1A-91917C163630}" type="datetimeFigureOut">
              <a:rPr lang="cs-CZ" smtClean="0"/>
              <a:t>21.04.2021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6EA89F8-34F6-418A-8437-E235716CC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06528A22-A7F1-4348-AB76-661F99D47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1638-35F1-4D06-A62D-1A9F0580CCC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2089216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0EF6457B-26B0-4DC3-9CEB-1485EE67D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474E9-89D6-488A-9D1A-91917C163630}" type="datetimeFigureOut">
              <a:rPr lang="cs-CZ" smtClean="0"/>
              <a:t>21.04.2021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DDABF33C-A8C1-4249-8E55-86A905A2F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A725C4F-D810-4A8E-ABB1-5DA569681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1638-35F1-4D06-A62D-1A9F0580CCC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4376731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13D8323-2C22-4E31-AD20-CBB1A34A5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EA44C7F-5790-4CE1-9DC3-EC46CAB9A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C925626D-EBC3-4C24-9A6C-2C267704AD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DA3A89FF-11F2-4BBE-BF2D-469E0B63D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474E9-89D6-488A-9D1A-91917C163630}" type="datetimeFigureOut">
              <a:rPr lang="cs-CZ" smtClean="0"/>
              <a:t>21.04.2021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FCC4F2D9-43FA-40F1-AC4E-BE1F31986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7C273634-09AF-449B-8B13-FEA22BE76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1638-35F1-4D06-A62D-1A9F0580CCC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743723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B827184-C101-4063-A9E5-C2CED475D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3C45710C-4A4A-4529-9D09-7470F8ED0D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A47BBEF5-C0E3-4F34-8A08-A864475DD2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B56E7FF5-744D-4406-80FA-7A1CCFD63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474E9-89D6-488A-9D1A-91917C163630}" type="datetimeFigureOut">
              <a:rPr lang="cs-CZ" smtClean="0"/>
              <a:t>21.04.2021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D019E8F2-C839-4E3F-95F2-1730533D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74B72CD6-5975-4043-A67A-B885A37A7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1638-35F1-4D06-A62D-1A9F0580CCC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9553884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CA18E7B-9546-4194-9154-7B06CBE23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8A48AB81-DC11-4569-A4F8-32B552C69B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A9B5E4F-9A1F-42AB-A87D-E5852E80C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474E9-89D6-488A-9D1A-91917C163630}" type="datetimeFigureOut">
              <a:rPr lang="cs-CZ" smtClean="0"/>
              <a:t>21.04.2021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157BEBE-5933-4A99-B8D3-90C3B5DC3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FF2C8BE-C3DA-402C-B8CD-B671B122B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1638-35F1-4D06-A62D-1A9F0580CCC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027832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60D60001-CC4F-40D5-8A7A-D400211457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B3743E10-25E4-4EB9-BB88-B505059F01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B2682C3-B6ED-40BB-A5AC-F91854A7E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474E9-89D6-488A-9D1A-91917C163630}" type="datetimeFigureOut">
              <a:rPr lang="cs-CZ" smtClean="0"/>
              <a:t>21.04.2021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E641D6F-AADB-4C8F-82F2-914C5E740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DC6EBE3-B8F5-4EE3-95D0-645F4F2B4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1638-35F1-4D06-A62D-1A9F0580CCC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03246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53833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9" name="Skupina 8">
            <a:extLst>
              <a:ext uri="{FF2B5EF4-FFF2-40B4-BE49-F238E27FC236}">
                <a16:creationId xmlns:a16="http://schemas.microsoft.com/office/drawing/2014/main" id="{ED3D988A-38CF-4B35-BE79-653349F08EA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0" name="Grafický objekt 9">
              <a:extLst>
                <a:ext uri="{FF2B5EF4-FFF2-40B4-BE49-F238E27FC236}">
                  <a16:creationId xmlns:a16="http://schemas.microsoft.com/office/drawing/2014/main" id="{1E4874C8-049D-425A-B61A-352FEB3182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1" name="Grafický objekt 10">
              <a:extLst>
                <a:ext uri="{FF2B5EF4-FFF2-40B4-BE49-F238E27FC236}">
                  <a16:creationId xmlns:a16="http://schemas.microsoft.com/office/drawing/2014/main" id="{9AB1B653-4A88-4E8D-96A2-5C0EBB7FB4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9107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9F1456EA-4541-48E1-AB60-E6DAB56C558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E01E90ED-357E-40A6-AD28-747087321CDD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5" name="Grafický objekt 14">
                <a:extLst>
                  <a:ext uri="{FF2B5EF4-FFF2-40B4-BE49-F238E27FC236}">
                    <a16:creationId xmlns:a16="http://schemas.microsoft.com/office/drawing/2014/main" id="{7F8E84A5-6449-432E-ADB6-18264DBF2B8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6" name="Grafický objekt 15">
                <a:extLst>
                  <a:ext uri="{FF2B5EF4-FFF2-40B4-BE49-F238E27FC236}">
                    <a16:creationId xmlns:a16="http://schemas.microsoft.com/office/drawing/2014/main" id="{5D0E2827-15A6-4BAB-ACC7-CB3D469C1A1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4" name="Obrázek 13" descr="Obsah obrázku kreslení&#10;&#10;Popis byl vytvořen automaticky">
              <a:extLst>
                <a:ext uri="{FF2B5EF4-FFF2-40B4-BE49-F238E27FC236}">
                  <a16:creationId xmlns:a16="http://schemas.microsoft.com/office/drawing/2014/main" id="{8973F025-355D-4512-B710-6105D84C11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55919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593EA5D4-B03A-4B11-A4C0-282F833283D5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0E5FA04C-AABA-46E8-A370-3327A676F38D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5" name="Grafický objekt 14">
                <a:extLst>
                  <a:ext uri="{FF2B5EF4-FFF2-40B4-BE49-F238E27FC236}">
                    <a16:creationId xmlns:a16="http://schemas.microsoft.com/office/drawing/2014/main" id="{BBC17E35-0B10-48FD-91F9-B3AB3B12316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6" name="Grafický objekt 15">
                <a:extLst>
                  <a:ext uri="{FF2B5EF4-FFF2-40B4-BE49-F238E27FC236}">
                    <a16:creationId xmlns:a16="http://schemas.microsoft.com/office/drawing/2014/main" id="{5B4162CB-0524-4344-AE6A-3B7812F497E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4" name="Obrázek 13" descr="Obsah obrázku kreslení&#10;&#10;Popis byl vytvořen automaticky">
              <a:extLst>
                <a:ext uri="{FF2B5EF4-FFF2-40B4-BE49-F238E27FC236}">
                  <a16:creationId xmlns:a16="http://schemas.microsoft.com/office/drawing/2014/main" id="{21835B84-8F55-43D8-954E-4CF1DE31F1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6578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9" name="Skupina 8">
            <a:extLst>
              <a:ext uri="{FF2B5EF4-FFF2-40B4-BE49-F238E27FC236}">
                <a16:creationId xmlns:a16="http://schemas.microsoft.com/office/drawing/2014/main" id="{2BBEA9DF-5A8A-4302-AFFF-E12DBC52A245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0" name="Skupina 9">
              <a:extLst>
                <a:ext uri="{FF2B5EF4-FFF2-40B4-BE49-F238E27FC236}">
                  <a16:creationId xmlns:a16="http://schemas.microsoft.com/office/drawing/2014/main" id="{E1B4E032-66E8-49E2-854E-F1371E2F8485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2" name="Grafický objekt 11">
                <a:extLst>
                  <a:ext uri="{FF2B5EF4-FFF2-40B4-BE49-F238E27FC236}">
                    <a16:creationId xmlns:a16="http://schemas.microsoft.com/office/drawing/2014/main" id="{BC470F14-8C7A-4F18-B530-7CC67113384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3" name="Grafický objekt 12">
                <a:extLst>
                  <a:ext uri="{FF2B5EF4-FFF2-40B4-BE49-F238E27FC236}">
                    <a16:creationId xmlns:a16="http://schemas.microsoft.com/office/drawing/2014/main" id="{E7742909-C46D-44BD-B539-A4F7ABD251C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1" name="Obrázek 10" descr="Obsah obrázku kreslení&#10;&#10;Popis byl vytvořen automaticky">
              <a:extLst>
                <a:ext uri="{FF2B5EF4-FFF2-40B4-BE49-F238E27FC236}">
                  <a16:creationId xmlns:a16="http://schemas.microsoft.com/office/drawing/2014/main" id="{1763603A-3381-4433-AF56-EE1B417657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917604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8" name="Skupina 7">
            <a:extLst>
              <a:ext uri="{FF2B5EF4-FFF2-40B4-BE49-F238E27FC236}">
                <a16:creationId xmlns:a16="http://schemas.microsoft.com/office/drawing/2014/main" id="{C333F920-D1E5-4994-9EBD-9A89C42CBE3E}"/>
              </a:ext>
            </a:extLst>
          </p:cNvPr>
          <p:cNvGrpSpPr/>
          <p:nvPr userDrawn="1"/>
        </p:nvGrpSpPr>
        <p:grpSpPr>
          <a:xfrm>
            <a:off x="6279927" y="124978"/>
            <a:ext cx="5742276" cy="451023"/>
            <a:chOff x="6353729" y="329946"/>
            <a:chExt cx="5742276" cy="451023"/>
          </a:xfrm>
        </p:grpSpPr>
        <p:grpSp>
          <p:nvGrpSpPr>
            <p:cNvPr id="11" name="Skupina 10">
              <a:extLst>
                <a:ext uri="{FF2B5EF4-FFF2-40B4-BE49-F238E27FC236}">
                  <a16:creationId xmlns:a16="http://schemas.microsoft.com/office/drawing/2014/main" id="{7CF9DDBB-3FCE-4A6B-9324-5F5CE7374982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6" name="Grafický objekt 15">
                <a:extLst>
                  <a:ext uri="{FF2B5EF4-FFF2-40B4-BE49-F238E27FC236}">
                    <a16:creationId xmlns:a16="http://schemas.microsoft.com/office/drawing/2014/main" id="{55822CFA-D4E2-4051-A738-DC3855AFF04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3386CBD1-D029-4EDD-804C-74BF739420D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3" name="Obrázek 12" descr="Obsah obrázku kreslení&#10;&#10;Popis byl vytvořen automaticky">
              <a:extLst>
                <a:ext uri="{FF2B5EF4-FFF2-40B4-BE49-F238E27FC236}">
                  <a16:creationId xmlns:a16="http://schemas.microsoft.com/office/drawing/2014/main" id="{EBA595F3-4136-4431-A34D-3FE6EB8224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007510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16145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36652910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9" name="Skupina 8">
            <a:extLst>
              <a:ext uri="{FF2B5EF4-FFF2-40B4-BE49-F238E27FC236}">
                <a16:creationId xmlns:a16="http://schemas.microsoft.com/office/drawing/2014/main" id="{EDDAB015-EBF0-4938-889E-56AD1CB499F3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0" name="Grafický objekt 9">
              <a:extLst>
                <a:ext uri="{FF2B5EF4-FFF2-40B4-BE49-F238E27FC236}">
                  <a16:creationId xmlns:a16="http://schemas.microsoft.com/office/drawing/2014/main" id="{5686FF4F-BD31-4284-A6F4-E2F29A74A3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1" name="Grafický objekt 10">
              <a:extLst>
                <a:ext uri="{FF2B5EF4-FFF2-40B4-BE49-F238E27FC236}">
                  <a16:creationId xmlns:a16="http://schemas.microsoft.com/office/drawing/2014/main" id="{402B9ECF-11DA-4FAD-9387-9E56728971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072882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720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Úvodní sníme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Obrázek 31">
            <a:extLst>
              <a:ext uri="{FF2B5EF4-FFF2-40B4-BE49-F238E27FC236}">
                <a16:creationId xmlns:a16="http://schemas.microsoft.com/office/drawing/2014/main" id="{195036A3-2C0E-4CFE-A711-5BBB07E7B7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728" y="1584000"/>
            <a:ext cx="5336537" cy="3060000"/>
          </a:xfrm>
          <a:prstGeom prst="rect">
            <a:avLst/>
          </a:prstGeom>
        </p:spPr>
      </p:pic>
      <p:sp>
        <p:nvSpPr>
          <p:cNvPr id="16" name="Obdélník 15"/>
          <p:cNvSpPr/>
          <p:nvPr userDrawn="1"/>
        </p:nvSpPr>
        <p:spPr>
          <a:xfrm>
            <a:off x="-3" y="-38466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bg1"/>
              </a:gs>
              <a:gs pos="0">
                <a:schemeClr val="accent5">
                  <a:lumMod val="52000"/>
                  <a:lumOff val="48000"/>
                  <a:alpha val="67000"/>
                </a:schemeClr>
              </a:gs>
              <a:gs pos="100000">
                <a:schemeClr val="accent4">
                  <a:alpha val="6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800" dirty="0">
              <a:solidFill>
                <a:srgbClr val="274073"/>
              </a:solidFill>
            </a:endParaRPr>
          </a:p>
        </p:txBody>
      </p:sp>
      <p:sp>
        <p:nvSpPr>
          <p:cNvPr id="24" name="Obdélník 23"/>
          <p:cNvSpPr/>
          <p:nvPr userDrawn="1"/>
        </p:nvSpPr>
        <p:spPr>
          <a:xfrm>
            <a:off x="13436" y="5922000"/>
            <a:ext cx="12191997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800"/>
          </a:p>
        </p:txBody>
      </p:sp>
      <p:sp>
        <p:nvSpPr>
          <p:cNvPr id="2" name="Nadpis 1"/>
          <p:cNvSpPr>
            <a:spLocks noGrp="1"/>
          </p:cNvSpPr>
          <p:nvPr>
            <p:ph type="ctrTitle" hasCustomPrompt="1"/>
          </p:nvPr>
        </p:nvSpPr>
        <p:spPr>
          <a:xfrm>
            <a:off x="914400" y="2720943"/>
            <a:ext cx="10363200" cy="89153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DA2B46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1828800" y="4887218"/>
            <a:ext cx="8534400" cy="694928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accent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 dirty="0"/>
              <a:t>KLIKNUTÍM LZE UPRAVIT STYL PŘEDLOHY.</a:t>
            </a:r>
          </a:p>
        </p:txBody>
      </p:sp>
      <p:sp>
        <p:nvSpPr>
          <p:cNvPr id="9" name="Obdélník 8"/>
          <p:cNvSpPr/>
          <p:nvPr userDrawn="1"/>
        </p:nvSpPr>
        <p:spPr>
          <a:xfrm>
            <a:off x="-3" y="689910"/>
            <a:ext cx="12192000" cy="108012"/>
          </a:xfrm>
          <a:prstGeom prst="rect">
            <a:avLst/>
          </a:prstGeom>
          <a:solidFill>
            <a:srgbClr val="724F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800"/>
          </a:p>
        </p:txBody>
      </p:sp>
      <p:sp>
        <p:nvSpPr>
          <p:cNvPr id="13" name="Obdélník 12"/>
          <p:cNvSpPr/>
          <p:nvPr userDrawn="1"/>
        </p:nvSpPr>
        <p:spPr>
          <a:xfrm>
            <a:off x="-3" y="0"/>
            <a:ext cx="12192000" cy="6899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800"/>
          </a:p>
        </p:txBody>
      </p:sp>
      <p:sp>
        <p:nvSpPr>
          <p:cNvPr id="25" name="Obdélník 24"/>
          <p:cNvSpPr/>
          <p:nvPr userDrawn="1"/>
        </p:nvSpPr>
        <p:spPr>
          <a:xfrm>
            <a:off x="0" y="5879932"/>
            <a:ext cx="12192000" cy="45719"/>
          </a:xfrm>
          <a:prstGeom prst="rect">
            <a:avLst/>
          </a:prstGeom>
          <a:solidFill>
            <a:srgbClr val="004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800">
              <a:solidFill>
                <a:schemeClr val="accent2"/>
              </a:solidFill>
            </a:endParaRPr>
          </a:p>
        </p:txBody>
      </p:sp>
      <p:sp>
        <p:nvSpPr>
          <p:cNvPr id="17" name="TextovéPole 16"/>
          <p:cNvSpPr txBox="1"/>
          <p:nvPr userDrawn="1"/>
        </p:nvSpPr>
        <p:spPr>
          <a:xfrm>
            <a:off x="2788357" y="151329"/>
            <a:ext cx="8489243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100" dirty="0"/>
              <a:t>Národní koordinační centrum programů časného záchytu onemocnění I CZ.03.2.63/0.0/0.0/15_039/0006904</a:t>
            </a:r>
          </a:p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Datová základna realizace screeningových programů CZ.03.2.63/0.0/0.0/15_039/0007216 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F88470AF-D48F-470D-AEEF-9666AC0B61BB}"/>
              </a:ext>
            </a:extLst>
          </p:cNvPr>
          <p:cNvGrpSpPr/>
          <p:nvPr userDrawn="1"/>
        </p:nvGrpSpPr>
        <p:grpSpPr>
          <a:xfrm>
            <a:off x="972000" y="99405"/>
            <a:ext cx="2394526" cy="521285"/>
            <a:chOff x="-3635511" y="3808741"/>
            <a:chExt cx="2394526" cy="521285"/>
          </a:xfrm>
        </p:grpSpPr>
        <p:pic>
          <p:nvPicPr>
            <p:cNvPr id="22" name="Obrázek 21">
              <a:extLst>
                <a:ext uri="{FF2B5EF4-FFF2-40B4-BE49-F238E27FC236}">
                  <a16:creationId xmlns:a16="http://schemas.microsoft.com/office/drawing/2014/main" id="{7C156A95-99FD-463F-A7F7-8DFAEC399BE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077"/>
            <a:stretch/>
          </p:blipFill>
          <p:spPr>
            <a:xfrm>
              <a:off x="-3635511" y="3808741"/>
              <a:ext cx="754652" cy="505853"/>
            </a:xfrm>
            <a:prstGeom prst="rect">
              <a:avLst/>
            </a:prstGeom>
          </p:spPr>
        </p:pic>
        <p:sp>
          <p:nvSpPr>
            <p:cNvPr id="23" name="TextovéPole 22">
              <a:extLst>
                <a:ext uri="{FF2B5EF4-FFF2-40B4-BE49-F238E27FC236}">
                  <a16:creationId xmlns:a16="http://schemas.microsoft.com/office/drawing/2014/main" id="{4A16176F-E232-43A6-B00C-47517659318E}"/>
                </a:ext>
              </a:extLst>
            </p:cNvPr>
            <p:cNvSpPr txBox="1"/>
            <p:nvPr userDrawn="1"/>
          </p:nvSpPr>
          <p:spPr>
            <a:xfrm>
              <a:off x="-2954432" y="3822195"/>
              <a:ext cx="1713447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900" i="0" dirty="0">
                  <a:solidFill>
                    <a:schemeClr val="bg2">
                      <a:lumMod val="10000"/>
                    </a:schemeClr>
                  </a:solidFill>
                </a:rPr>
                <a:t>Evropská</a:t>
              </a:r>
              <a:r>
                <a:rPr lang="cs-CZ" sz="900" i="0" baseline="0" dirty="0">
                  <a:solidFill>
                    <a:schemeClr val="bg2">
                      <a:lumMod val="10000"/>
                    </a:schemeClr>
                  </a:solidFill>
                </a:rPr>
                <a:t> unie</a:t>
              </a:r>
            </a:p>
            <a:p>
              <a:r>
                <a:rPr lang="cs-CZ" sz="900" i="0" baseline="0" dirty="0">
                  <a:solidFill>
                    <a:schemeClr val="bg2">
                      <a:lumMod val="10000"/>
                    </a:schemeClr>
                  </a:solidFill>
                </a:rPr>
                <a:t>Evropský sociální fond</a:t>
              </a:r>
            </a:p>
            <a:p>
              <a:r>
                <a:rPr lang="cs-CZ" sz="900" i="0" baseline="0" dirty="0">
                  <a:solidFill>
                    <a:schemeClr val="bg2">
                      <a:lumMod val="10000"/>
                    </a:schemeClr>
                  </a:solidFill>
                </a:rPr>
                <a:t>Operační program Zaměstnanost</a:t>
              </a:r>
              <a:endParaRPr lang="cs-CZ" sz="900" i="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26" name="TextovéPole 25">
            <a:extLst>
              <a:ext uri="{FF2B5EF4-FFF2-40B4-BE49-F238E27FC236}">
                <a16:creationId xmlns:a16="http://schemas.microsoft.com/office/drawing/2014/main" id="{858CEEB2-107C-4552-B3EE-55408A9AA3DD}"/>
              </a:ext>
            </a:extLst>
          </p:cNvPr>
          <p:cNvSpPr txBox="1"/>
          <p:nvPr userDrawn="1"/>
        </p:nvSpPr>
        <p:spPr>
          <a:xfrm>
            <a:off x="1636734" y="6269165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900" dirty="0">
                <a:solidFill>
                  <a:schemeClr val="accent2"/>
                </a:solidFill>
              </a:rPr>
              <a:t>Ústav zdravotnických informací a statistiky České republiky</a:t>
            </a:r>
          </a:p>
          <a:p>
            <a:r>
              <a:rPr lang="cs-CZ" sz="900" i="1" dirty="0">
                <a:solidFill>
                  <a:schemeClr val="accent2"/>
                </a:solidFill>
              </a:rPr>
              <a:t>Institute </a:t>
            </a:r>
            <a:r>
              <a:rPr lang="cs-CZ" sz="900" i="1" dirty="0" err="1">
                <a:solidFill>
                  <a:schemeClr val="accent2"/>
                </a:solidFill>
              </a:rPr>
              <a:t>of</a:t>
            </a:r>
            <a:r>
              <a:rPr lang="cs-CZ" sz="900" i="1" dirty="0">
                <a:solidFill>
                  <a:schemeClr val="accent2"/>
                </a:solidFill>
              </a:rPr>
              <a:t> </a:t>
            </a:r>
            <a:r>
              <a:rPr lang="cs-CZ" sz="900" i="1" dirty="0" err="1">
                <a:solidFill>
                  <a:schemeClr val="accent2"/>
                </a:solidFill>
              </a:rPr>
              <a:t>Health</a:t>
            </a:r>
            <a:r>
              <a:rPr lang="cs-CZ" sz="900" i="1" dirty="0">
                <a:solidFill>
                  <a:schemeClr val="accent2"/>
                </a:solidFill>
              </a:rPr>
              <a:t> </a:t>
            </a:r>
            <a:r>
              <a:rPr lang="cs-CZ" sz="900" i="1" dirty="0" err="1">
                <a:solidFill>
                  <a:schemeClr val="accent2"/>
                </a:solidFill>
              </a:rPr>
              <a:t>Information</a:t>
            </a:r>
            <a:r>
              <a:rPr lang="cs-CZ" sz="900" i="1" dirty="0">
                <a:solidFill>
                  <a:schemeClr val="accent2"/>
                </a:solidFill>
              </a:rPr>
              <a:t> and </a:t>
            </a:r>
            <a:r>
              <a:rPr lang="cs-CZ" sz="900" i="1" dirty="0" err="1">
                <a:solidFill>
                  <a:schemeClr val="accent2"/>
                </a:solidFill>
              </a:rPr>
              <a:t>Statistics</a:t>
            </a:r>
            <a:r>
              <a:rPr lang="cs-CZ" sz="900" i="1" dirty="0">
                <a:solidFill>
                  <a:schemeClr val="accent2"/>
                </a:solidFill>
              </a:rPr>
              <a:t> </a:t>
            </a:r>
            <a:r>
              <a:rPr lang="cs-CZ" sz="900" i="1" dirty="0" err="1">
                <a:solidFill>
                  <a:schemeClr val="accent2"/>
                </a:solidFill>
              </a:rPr>
              <a:t>of</a:t>
            </a:r>
            <a:r>
              <a:rPr lang="cs-CZ" sz="900" i="1" dirty="0">
                <a:solidFill>
                  <a:schemeClr val="accent2"/>
                </a:solidFill>
              </a:rPr>
              <a:t> </a:t>
            </a:r>
            <a:r>
              <a:rPr lang="cs-CZ" sz="900" i="1" dirty="0" err="1">
                <a:solidFill>
                  <a:schemeClr val="accent2"/>
                </a:solidFill>
              </a:rPr>
              <a:t>the</a:t>
            </a:r>
            <a:r>
              <a:rPr lang="cs-CZ" sz="900" i="1" dirty="0">
                <a:solidFill>
                  <a:schemeClr val="accent2"/>
                </a:solidFill>
              </a:rPr>
              <a:t> Czech Republic</a:t>
            </a:r>
          </a:p>
        </p:txBody>
      </p:sp>
      <p:pic>
        <p:nvPicPr>
          <p:cNvPr id="27" name="Obrázek 26">
            <a:extLst>
              <a:ext uri="{FF2B5EF4-FFF2-40B4-BE49-F238E27FC236}">
                <a16:creationId xmlns:a16="http://schemas.microsoft.com/office/drawing/2014/main" id="{9DC5116B-C626-40A9-A244-031AB6F780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00" y="6195600"/>
            <a:ext cx="654994" cy="432000"/>
          </a:xfrm>
          <a:prstGeom prst="rect">
            <a:avLst/>
          </a:prstGeom>
        </p:spPr>
      </p:pic>
      <p:pic>
        <p:nvPicPr>
          <p:cNvPr id="28" name="Grafický objekt 13">
            <a:extLst>
              <a:ext uri="{FF2B5EF4-FFF2-40B4-BE49-F238E27FC236}">
                <a16:creationId xmlns:a16="http://schemas.microsoft.com/office/drawing/2014/main" id="{C250F949-DEEF-49A4-8BDC-56E499AC995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360842" y="6300157"/>
            <a:ext cx="2859158" cy="24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89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4178">
          <p15:clr>
            <a:srgbClr val="FBAE40"/>
          </p15:clr>
        </p15:guide>
        <p15:guide id="2" pos="731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623392" y="980731"/>
            <a:ext cx="10944000" cy="4824537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cs-CZ" dirty="0"/>
              <a:t>Kliknutím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7" name="Nadpis 1"/>
          <p:cNvSpPr>
            <a:spLocks noGrp="1"/>
          </p:cNvSpPr>
          <p:nvPr>
            <p:ph type="title" hasCustomPrompt="1"/>
          </p:nvPr>
        </p:nvSpPr>
        <p:spPr>
          <a:xfrm>
            <a:off x="623392" y="260648"/>
            <a:ext cx="10945216" cy="648072"/>
          </a:xfrm>
          <a:prstGeom prst="rect">
            <a:avLst/>
          </a:prstGeom>
        </p:spPr>
        <p:txBody>
          <a:bodyPr anchor="ctr"/>
          <a:lstStyle>
            <a:lvl1pPr algn="l">
              <a:defRPr sz="3200" b="1">
                <a:solidFill>
                  <a:srgbClr val="DA2B46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1619675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963084" y="3273006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963084" y="1772819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724F77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dirty="0"/>
              <a:t>Kliknutím lze upravit styly předlohy textu.</a:t>
            </a:r>
          </a:p>
        </p:txBody>
      </p:sp>
      <p:sp>
        <p:nvSpPr>
          <p:cNvPr id="7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482985" y="6070628"/>
            <a:ext cx="1200000" cy="203079"/>
          </a:xfrm>
          <a:prstGeom prst="rect">
            <a:avLst/>
          </a:prstGeom>
        </p:spPr>
        <p:txBody>
          <a:bodyPr anchor="ctr"/>
          <a:lstStyle>
            <a:lvl1pPr>
              <a:defRPr sz="1050"/>
            </a:lvl1pPr>
          </a:lstStyle>
          <a:p>
            <a:fld id="{E4EC567F-E7DA-47BB-AEB1-9930A46F27B5}" type="datetimeFigureOut">
              <a:rPr lang="cs-CZ" smtClean="0"/>
              <a:pPr/>
              <a:t>21.04.2021</a:t>
            </a:fld>
            <a:endParaRPr lang="cs-CZ" dirty="0"/>
          </a:p>
        </p:txBody>
      </p:sp>
      <p:sp>
        <p:nvSpPr>
          <p:cNvPr id="8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1843916" y="6068291"/>
            <a:ext cx="8403411" cy="193324"/>
          </a:xfrm>
          <a:prstGeom prst="rect">
            <a:avLst/>
          </a:prstGeom>
        </p:spPr>
        <p:txBody>
          <a:bodyPr anchor="ctr"/>
          <a:lstStyle>
            <a:lvl1pPr algn="ctr">
              <a:defRPr sz="1050"/>
            </a:lvl1pPr>
          </a:lstStyle>
          <a:p>
            <a:endParaRPr lang="cs-CZ" dirty="0"/>
          </a:p>
        </p:txBody>
      </p:sp>
      <p:sp>
        <p:nvSpPr>
          <p:cNvPr id="9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10408541" y="6065807"/>
            <a:ext cx="1200000" cy="211101"/>
          </a:xfrm>
          <a:prstGeom prst="rect">
            <a:avLst/>
          </a:prstGeom>
        </p:spPr>
        <p:txBody>
          <a:bodyPr anchor="ctr"/>
          <a:lstStyle>
            <a:lvl1pPr algn="r">
              <a:defRPr sz="1050"/>
            </a:lvl1pPr>
          </a:lstStyle>
          <a:p>
            <a:fld id="{84C9401D-42AF-4231-A83B-9F6747628248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66178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theme" Target="../theme/theme2.xml"/><Relationship Id="rId10" Type="http://schemas.openxmlformats.org/officeDocument/2006/relationships/image" Target="../media/image7.svg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9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image" Target="../media/image50.svg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40.xml"/><Relationship Id="rId16" Type="http://schemas.openxmlformats.org/officeDocument/2006/relationships/image" Target="../media/image8.svg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43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image" Target="../media/image4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5" Type="http://schemas.openxmlformats.org/officeDocument/2006/relationships/slideLayout" Target="../slideLayouts/slideLayout64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CCCD239-AA6C-468B-B245-CD5B8A25A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C3069-8C51-47E8-9C44-38C8AF77A8AC}" type="datetimeFigureOut">
              <a:rPr lang="cs-CZ" smtClean="0"/>
              <a:t>21.04.2021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DE7136D-3C88-4971-84B6-5D5DE228D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AB90520-7E94-4EFB-924D-7EC9C954C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DAE22-6391-4995-B91F-1C3568FD311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4256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80" r:id="rId5"/>
    <p:sldLayoutId id="214748422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624000" y="764707"/>
            <a:ext cx="10944000" cy="5040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Kliknutím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A8B41E4C-7C53-49D1-A6A7-BADC85A98B77}"/>
              </a:ext>
            </a:extLst>
          </p:cNvPr>
          <p:cNvSpPr/>
          <p:nvPr userDrawn="1"/>
        </p:nvSpPr>
        <p:spPr>
          <a:xfrm>
            <a:off x="0" y="6272892"/>
            <a:ext cx="12192000" cy="1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800">
              <a:solidFill>
                <a:schemeClr val="accent2"/>
              </a:solidFill>
            </a:endParaRP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10964C23-7502-44A3-900C-38F4C522DDF7}"/>
              </a:ext>
            </a:extLst>
          </p:cNvPr>
          <p:cNvGrpSpPr/>
          <p:nvPr userDrawn="1"/>
        </p:nvGrpSpPr>
        <p:grpSpPr>
          <a:xfrm>
            <a:off x="439358" y="6370574"/>
            <a:ext cx="2266057" cy="421394"/>
            <a:chOff x="-1238301" y="3808742"/>
            <a:chExt cx="2266057" cy="421394"/>
          </a:xfrm>
        </p:grpSpPr>
        <p:pic>
          <p:nvPicPr>
            <p:cNvPr id="13" name="Obrázek 12">
              <a:extLst>
                <a:ext uri="{FF2B5EF4-FFF2-40B4-BE49-F238E27FC236}">
                  <a16:creationId xmlns:a16="http://schemas.microsoft.com/office/drawing/2014/main" id="{CDBD5828-5EFB-4A41-A797-93B2FC7F04E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077"/>
            <a:stretch/>
          </p:blipFill>
          <p:spPr>
            <a:xfrm>
              <a:off x="-1238301" y="3808742"/>
              <a:ext cx="612000" cy="410232"/>
            </a:xfrm>
            <a:prstGeom prst="rect">
              <a:avLst/>
            </a:prstGeom>
          </p:spPr>
        </p:pic>
        <p:sp>
          <p:nvSpPr>
            <p:cNvPr id="17" name="TextovéPole 16">
              <a:extLst>
                <a:ext uri="{FF2B5EF4-FFF2-40B4-BE49-F238E27FC236}">
                  <a16:creationId xmlns:a16="http://schemas.microsoft.com/office/drawing/2014/main" id="{772FED2F-5B03-4031-96D4-0C82449E52B0}"/>
                </a:ext>
              </a:extLst>
            </p:cNvPr>
            <p:cNvSpPr txBox="1"/>
            <p:nvPr userDrawn="1"/>
          </p:nvSpPr>
          <p:spPr>
            <a:xfrm>
              <a:off x="-685691" y="3814638"/>
              <a:ext cx="1713447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700" i="0" dirty="0">
                  <a:solidFill>
                    <a:schemeClr val="bg2">
                      <a:lumMod val="10000"/>
                    </a:schemeClr>
                  </a:solidFill>
                </a:rPr>
                <a:t>Evropská</a:t>
              </a:r>
              <a:r>
                <a:rPr lang="cs-CZ" sz="700" i="0" baseline="0" dirty="0">
                  <a:solidFill>
                    <a:schemeClr val="bg2">
                      <a:lumMod val="10000"/>
                    </a:schemeClr>
                  </a:solidFill>
                </a:rPr>
                <a:t> unie</a:t>
              </a:r>
            </a:p>
            <a:p>
              <a:r>
                <a:rPr lang="cs-CZ" sz="700" i="0" baseline="0" dirty="0">
                  <a:solidFill>
                    <a:schemeClr val="bg2">
                      <a:lumMod val="10000"/>
                    </a:schemeClr>
                  </a:solidFill>
                </a:rPr>
                <a:t>Evropský sociální fond</a:t>
              </a:r>
            </a:p>
            <a:p>
              <a:r>
                <a:rPr lang="cs-CZ" sz="700" i="0" baseline="0" dirty="0">
                  <a:solidFill>
                    <a:schemeClr val="bg2">
                      <a:lumMod val="10000"/>
                    </a:schemeClr>
                  </a:solidFill>
                </a:rPr>
                <a:t>Operační program Zaměstnanost</a:t>
              </a:r>
              <a:endParaRPr lang="cs-CZ" sz="700" i="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pic>
        <p:nvPicPr>
          <p:cNvPr id="18" name="Obrázek 17">
            <a:extLst>
              <a:ext uri="{FF2B5EF4-FFF2-40B4-BE49-F238E27FC236}">
                <a16:creationId xmlns:a16="http://schemas.microsoft.com/office/drawing/2014/main" id="{D3A64A3E-5CE1-4373-9488-123DE518BFF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168" y="6395690"/>
            <a:ext cx="1563511" cy="360000"/>
          </a:xfrm>
          <a:prstGeom prst="rect">
            <a:avLst/>
          </a:prstGeom>
        </p:spPr>
      </p:pic>
      <p:pic>
        <p:nvPicPr>
          <p:cNvPr id="22" name="Obrázek 21">
            <a:extLst>
              <a:ext uri="{FF2B5EF4-FFF2-40B4-BE49-F238E27FC236}">
                <a16:creationId xmlns:a16="http://schemas.microsoft.com/office/drawing/2014/main" id="{813C5B4A-5521-4F74-8DBB-23F3AD51747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432" y="6395690"/>
            <a:ext cx="545828" cy="360000"/>
          </a:xfrm>
          <a:prstGeom prst="rect">
            <a:avLst/>
          </a:prstGeom>
        </p:spPr>
      </p:pic>
      <p:pic>
        <p:nvPicPr>
          <p:cNvPr id="23" name="Grafický objekt 13">
            <a:extLst>
              <a:ext uri="{FF2B5EF4-FFF2-40B4-BE49-F238E27FC236}">
                <a16:creationId xmlns:a16="http://schemas.microsoft.com/office/drawing/2014/main" id="{4CAC0E8A-9294-4088-87D2-D875E5895AD2}"/>
              </a:ext>
            </a:extLst>
          </p:cNvPr>
          <p:cNvPicPr/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125012" y="6472776"/>
            <a:ext cx="2627630" cy="22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82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b="1" kern="1200">
          <a:solidFill>
            <a:srgbClr val="724F77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16">
          <p15:clr>
            <a:srgbClr val="F26B43"/>
          </p15:clr>
        </p15:guide>
        <p15:guide id="2" pos="489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159AF-26F1-42E1-BF83-F89C20A19403}" type="datetimeFigureOut">
              <a:rPr lang="cs-CZ" smtClean="0"/>
              <a:t>21.04.2021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99831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3316554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8" r:id="rId1"/>
    <p:sldLayoutId id="2147483959" r:id="rId2"/>
    <p:sldLayoutId id="2147483960" r:id="rId3"/>
    <p:sldLayoutId id="2147483961" r:id="rId4"/>
    <p:sldLayoutId id="2147483962" r:id="rId5"/>
    <p:sldLayoutId id="2147483963" r:id="rId6"/>
    <p:sldLayoutId id="2147483964" r:id="rId7"/>
    <p:sldLayoutId id="2147483965" r:id="rId8"/>
    <p:sldLayoutId id="2147484204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388290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004" r:id="rId3"/>
    <p:sldLayoutId id="2147484005" r:id="rId4"/>
    <p:sldLayoutId id="2147484006" r:id="rId5"/>
    <p:sldLayoutId id="2147484007" r:id="rId6"/>
    <p:sldLayoutId id="2147484008" r:id="rId7"/>
    <p:sldLayoutId id="2147484009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BE882FD9-D878-4FCD-9C72-C60BD3C7D753}"/>
              </a:ext>
            </a:extLst>
          </p:cNvPr>
          <p:cNvSpPr/>
          <p:nvPr userDrawn="1"/>
        </p:nvSpPr>
        <p:spPr>
          <a:xfrm>
            <a:off x="1" y="1"/>
            <a:ext cx="12192000" cy="681036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2400" dirty="0">
              <a:solidFill>
                <a:schemeClr val="bg1"/>
              </a:solidFill>
              <a:latin typeface="Arial (Základní text)"/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6" y="1"/>
            <a:ext cx="8808993" cy="681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77A8944-7C67-401C-A076-2F9A4BFDBF1A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2" name="Grafický objekt 11">
              <a:extLst>
                <a:ext uri="{FF2B5EF4-FFF2-40B4-BE49-F238E27FC236}">
                  <a16:creationId xmlns:a16="http://schemas.microsoft.com/office/drawing/2014/main" id="{85265334-1A97-4E03-A335-0EFFE9BA9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3" name="Obrázek 12" descr="Obsah obrázku kreslení&#10;&#10;Popis byl vytvořen automaticky">
              <a:extLst>
                <a:ext uri="{FF2B5EF4-FFF2-40B4-BE49-F238E27FC236}">
                  <a16:creationId xmlns:a16="http://schemas.microsoft.com/office/drawing/2014/main" id="{F366B753-F05F-414A-91C1-96175A86F1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1E3E26BE-213E-4D1E-96AC-DD921E82501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764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5" r:id="rId2"/>
    <p:sldLayoutId id="2147484116" r:id="rId3"/>
    <p:sldLayoutId id="2147484117" r:id="rId4"/>
    <p:sldLayoutId id="2147484118" r:id="rId5"/>
    <p:sldLayoutId id="2147484119" r:id="rId6"/>
    <p:sldLayoutId id="2147484120" r:id="rId7"/>
    <p:sldLayoutId id="2147484121" r:id="rId8"/>
    <p:sldLayoutId id="2147484122" r:id="rId9"/>
    <p:sldLayoutId id="2147484123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353DFE7B-4561-47A9-8B18-5A599FE17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E84B56D-92A6-4C81-A0C7-4160EA25A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F32F0E8-9697-4AE9-A3CF-2D810FF7FD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474E9-89D6-488A-9D1A-91917C163630}" type="datetimeFigureOut">
              <a:rPr lang="cs-CZ" smtClean="0"/>
              <a:t>21.04.2021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53933FD-AF24-4CBA-9095-EAB36D5217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98E84B4-7AA1-44E5-ACBE-5F1359A27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71638-35F1-4D06-A62D-1A9F0580CCC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32613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2" r:id="rId1"/>
    <p:sldLayoutId id="2147484133" r:id="rId2"/>
    <p:sldLayoutId id="2147484134" r:id="rId3"/>
    <p:sldLayoutId id="2147484135" r:id="rId4"/>
    <p:sldLayoutId id="2147484136" r:id="rId5"/>
    <p:sldLayoutId id="2147484137" r:id="rId6"/>
    <p:sldLayoutId id="2147484138" r:id="rId7"/>
    <p:sldLayoutId id="2147484139" r:id="rId8"/>
    <p:sldLayoutId id="2147484140" r:id="rId9"/>
    <p:sldLayoutId id="2147484141" r:id="rId10"/>
    <p:sldLayoutId id="214748414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BE882FD9-D878-4FCD-9C72-C60BD3C7D753}"/>
              </a:ext>
            </a:extLst>
          </p:cNvPr>
          <p:cNvSpPr/>
          <p:nvPr userDrawn="1"/>
        </p:nvSpPr>
        <p:spPr>
          <a:xfrm>
            <a:off x="1" y="1"/>
            <a:ext cx="12192000" cy="681036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2400" dirty="0">
              <a:solidFill>
                <a:schemeClr val="bg1"/>
              </a:solidFill>
              <a:latin typeface="Arial (Základní text)"/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6" y="1"/>
            <a:ext cx="8808993" cy="681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2821679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3" r:id="rId1"/>
    <p:sldLayoutId id="2147484214" r:id="rId2"/>
    <p:sldLayoutId id="2147484215" r:id="rId3"/>
    <p:sldLayoutId id="2147484216" r:id="rId4"/>
    <p:sldLayoutId id="2147484217" r:id="rId5"/>
    <p:sldLayoutId id="2147484218" r:id="rId6"/>
    <p:sldLayoutId id="2147484219" r:id="rId7"/>
    <p:sldLayoutId id="2147484220" r:id="rId8"/>
    <p:sldLayoutId id="2147484221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image" Target="../media/image21.png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slideLayout" Target="../slideLayouts/slideLayout35.xml"/><Relationship Id="rId17" Type="http://schemas.openxmlformats.org/officeDocument/2006/relationships/image" Target="../media/image25.png"/><Relationship Id="rId2" Type="http://schemas.openxmlformats.org/officeDocument/2006/relationships/tags" Target="../tags/tag10.xml"/><Relationship Id="rId16" Type="http://schemas.openxmlformats.org/officeDocument/2006/relationships/image" Target="../media/image24.png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tags" Target="../tags/tag19.xml"/><Relationship Id="rId5" Type="http://schemas.openxmlformats.org/officeDocument/2006/relationships/tags" Target="../tags/tag13.xml"/><Relationship Id="rId15" Type="http://schemas.openxmlformats.org/officeDocument/2006/relationships/image" Target="../media/image23.png"/><Relationship Id="rId10" Type="http://schemas.openxmlformats.org/officeDocument/2006/relationships/tags" Target="../tags/tag18.xml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image" Target="../media/image26.png"/><Relationship Id="rId5" Type="http://schemas.openxmlformats.org/officeDocument/2006/relationships/tags" Target="../tags/tag26.xml"/><Relationship Id="rId10" Type="http://schemas.openxmlformats.org/officeDocument/2006/relationships/slideLayout" Target="../slideLayouts/slideLayout35.xml"/><Relationship Id="rId4" Type="http://schemas.openxmlformats.org/officeDocument/2006/relationships/tags" Target="../tags/tag25.xml"/><Relationship Id="rId9" Type="http://schemas.openxmlformats.org/officeDocument/2006/relationships/tags" Target="../tags/tag3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12" Type="http://schemas.openxmlformats.org/officeDocument/2006/relationships/image" Target="../media/image27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slideLayout" Target="../slideLayouts/slideLayout35.xml"/><Relationship Id="rId5" Type="http://schemas.openxmlformats.org/officeDocument/2006/relationships/tags" Target="../tags/tag35.xml"/><Relationship Id="rId10" Type="http://schemas.openxmlformats.org/officeDocument/2006/relationships/tags" Target="../tags/tag40.xml"/><Relationship Id="rId4" Type="http://schemas.openxmlformats.org/officeDocument/2006/relationships/tags" Target="../tags/tag34.xml"/><Relationship Id="rId9" Type="http://schemas.openxmlformats.org/officeDocument/2006/relationships/tags" Target="../tags/tag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13" Type="http://schemas.openxmlformats.org/officeDocument/2006/relationships/slideLayout" Target="../slideLayouts/slideLayout68.xml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12" Type="http://schemas.openxmlformats.org/officeDocument/2006/relationships/tags" Target="../tags/tag52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tags" Target="../tags/tag51.xml"/><Relationship Id="rId5" Type="http://schemas.openxmlformats.org/officeDocument/2006/relationships/tags" Target="../tags/tag45.xml"/><Relationship Id="rId15" Type="http://schemas.openxmlformats.org/officeDocument/2006/relationships/chart" Target="../charts/chart9.xml"/><Relationship Id="rId10" Type="http://schemas.openxmlformats.org/officeDocument/2006/relationships/tags" Target="../tags/tag50.xml"/><Relationship Id="rId4" Type="http://schemas.openxmlformats.org/officeDocument/2006/relationships/tags" Target="../tags/tag44.xml"/><Relationship Id="rId9" Type="http://schemas.openxmlformats.org/officeDocument/2006/relationships/tags" Target="../tags/tag49.xml"/><Relationship Id="rId14" Type="http://schemas.openxmlformats.org/officeDocument/2006/relationships/chart" Target="../charts/chart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60.xml"/><Relationship Id="rId13" Type="http://schemas.openxmlformats.org/officeDocument/2006/relationships/slideLayout" Target="../slideLayouts/slideLayout68.xml"/><Relationship Id="rId3" Type="http://schemas.openxmlformats.org/officeDocument/2006/relationships/tags" Target="../tags/tag55.xml"/><Relationship Id="rId7" Type="http://schemas.openxmlformats.org/officeDocument/2006/relationships/tags" Target="../tags/tag59.xml"/><Relationship Id="rId12" Type="http://schemas.openxmlformats.org/officeDocument/2006/relationships/tags" Target="../tags/tag64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1" Type="http://schemas.openxmlformats.org/officeDocument/2006/relationships/tags" Target="../tags/tag63.xml"/><Relationship Id="rId5" Type="http://schemas.openxmlformats.org/officeDocument/2006/relationships/tags" Target="../tags/tag57.xml"/><Relationship Id="rId15" Type="http://schemas.openxmlformats.org/officeDocument/2006/relationships/chart" Target="../charts/chart11.xml"/><Relationship Id="rId10" Type="http://schemas.openxmlformats.org/officeDocument/2006/relationships/tags" Target="../tags/tag62.xml"/><Relationship Id="rId4" Type="http://schemas.openxmlformats.org/officeDocument/2006/relationships/tags" Target="../tags/tag56.xml"/><Relationship Id="rId9" Type="http://schemas.openxmlformats.org/officeDocument/2006/relationships/tags" Target="../tags/tag61.xml"/><Relationship Id="rId14" Type="http://schemas.openxmlformats.org/officeDocument/2006/relationships/chart" Target="../charts/char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13" Type="http://schemas.openxmlformats.org/officeDocument/2006/relationships/tags" Target="../tags/tag77.xml"/><Relationship Id="rId3" Type="http://schemas.openxmlformats.org/officeDocument/2006/relationships/tags" Target="../tags/tag67.xml"/><Relationship Id="rId7" Type="http://schemas.openxmlformats.org/officeDocument/2006/relationships/tags" Target="../tags/tag71.xml"/><Relationship Id="rId12" Type="http://schemas.openxmlformats.org/officeDocument/2006/relationships/tags" Target="../tags/tag76.xml"/><Relationship Id="rId2" Type="http://schemas.openxmlformats.org/officeDocument/2006/relationships/tags" Target="../tags/tag66.xml"/><Relationship Id="rId16" Type="http://schemas.openxmlformats.org/officeDocument/2006/relationships/chart" Target="../charts/chart13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tags" Target="../tags/tag75.xml"/><Relationship Id="rId5" Type="http://schemas.openxmlformats.org/officeDocument/2006/relationships/tags" Target="../tags/tag69.xml"/><Relationship Id="rId15" Type="http://schemas.openxmlformats.org/officeDocument/2006/relationships/chart" Target="../charts/chart12.xml"/><Relationship Id="rId10" Type="http://schemas.openxmlformats.org/officeDocument/2006/relationships/tags" Target="../tags/tag74.xml"/><Relationship Id="rId4" Type="http://schemas.openxmlformats.org/officeDocument/2006/relationships/tags" Target="../tags/tag68.xml"/><Relationship Id="rId9" Type="http://schemas.openxmlformats.org/officeDocument/2006/relationships/tags" Target="../tags/tag73.xml"/><Relationship Id="rId14" Type="http://schemas.openxmlformats.org/officeDocument/2006/relationships/slideLayout" Target="../slideLayouts/slideLayout6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85.xml"/><Relationship Id="rId13" Type="http://schemas.openxmlformats.org/officeDocument/2006/relationships/slideLayout" Target="../slideLayouts/slideLayout68.xml"/><Relationship Id="rId3" Type="http://schemas.openxmlformats.org/officeDocument/2006/relationships/tags" Target="../tags/tag80.xml"/><Relationship Id="rId7" Type="http://schemas.openxmlformats.org/officeDocument/2006/relationships/tags" Target="../tags/tag84.xml"/><Relationship Id="rId12" Type="http://schemas.openxmlformats.org/officeDocument/2006/relationships/tags" Target="../tags/tag89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11" Type="http://schemas.openxmlformats.org/officeDocument/2006/relationships/tags" Target="../tags/tag88.xml"/><Relationship Id="rId5" Type="http://schemas.openxmlformats.org/officeDocument/2006/relationships/tags" Target="../tags/tag82.xml"/><Relationship Id="rId15" Type="http://schemas.openxmlformats.org/officeDocument/2006/relationships/chart" Target="../charts/chart15.xml"/><Relationship Id="rId10" Type="http://schemas.openxmlformats.org/officeDocument/2006/relationships/tags" Target="../tags/tag87.xml"/><Relationship Id="rId4" Type="http://schemas.openxmlformats.org/officeDocument/2006/relationships/tags" Target="../tags/tag81.xml"/><Relationship Id="rId9" Type="http://schemas.openxmlformats.org/officeDocument/2006/relationships/tags" Target="../tags/tag86.xml"/><Relationship Id="rId14" Type="http://schemas.openxmlformats.org/officeDocument/2006/relationships/chart" Target="../charts/chart1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97.xml"/><Relationship Id="rId3" Type="http://schemas.openxmlformats.org/officeDocument/2006/relationships/tags" Target="../tags/tag92.xml"/><Relationship Id="rId7" Type="http://schemas.openxmlformats.org/officeDocument/2006/relationships/tags" Target="../tags/tag96.xml"/><Relationship Id="rId12" Type="http://schemas.openxmlformats.org/officeDocument/2006/relationships/image" Target="../media/image29.jpg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image" Target="../media/image28.gif"/><Relationship Id="rId5" Type="http://schemas.openxmlformats.org/officeDocument/2006/relationships/tags" Target="../tags/tag94.xml"/><Relationship Id="rId10" Type="http://schemas.openxmlformats.org/officeDocument/2006/relationships/chart" Target="../charts/chart16.xml"/><Relationship Id="rId4" Type="http://schemas.openxmlformats.org/officeDocument/2006/relationships/tags" Target="../tags/tag93.xml"/><Relationship Id="rId9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4" Type="http://schemas.openxmlformats.org/officeDocument/2006/relationships/chart" Target="../charts/char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chart" Target="../charts/chart19.xm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5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chart" Target="../charts/chart20.xml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5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4" Type="http://schemas.openxmlformats.org/officeDocument/2006/relationships/notesSlide" Target="../notesSlides/notesSlide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chart" Target="../charts/char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chart" Target="../charts/chart2.xml"/><Relationship Id="rId4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3.xml"/><Relationship Id="rId1" Type="http://schemas.openxmlformats.org/officeDocument/2006/relationships/tags" Target="../tags/tag8.xml"/><Relationship Id="rId4" Type="http://schemas.openxmlformats.org/officeDocument/2006/relationships/chart" Target="../charts/char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346" y="3693109"/>
            <a:ext cx="11905307" cy="2317166"/>
          </a:xfrm>
        </p:spPr>
        <p:txBody>
          <a:bodyPr>
            <a:normAutofit/>
          </a:bodyPr>
          <a:lstStyle/>
          <a:p>
            <a:r>
              <a:rPr lang="cs-CZ" sz="4800" b="1" dirty="0"/>
              <a:t>Stav epidemie k </a:t>
            </a:r>
            <a:r>
              <a:rPr lang="cs-CZ" sz="4800" b="1" dirty="0" smtClean="0"/>
              <a:t>21. </a:t>
            </a:r>
            <a:r>
              <a:rPr lang="cs-CZ" sz="4800" b="1" dirty="0"/>
              <a:t>4. 2021</a:t>
            </a:r>
          </a:p>
          <a:p>
            <a:r>
              <a:rPr lang="cs-CZ" sz="4800" b="1" dirty="0"/>
              <a:t>– stručný přehled aktuálních dat</a:t>
            </a:r>
            <a:endParaRPr lang="cs-CZ" sz="4600" i="1" dirty="0"/>
          </a:p>
        </p:txBody>
      </p:sp>
    </p:spTree>
    <p:extLst>
      <p:ext uri="{BB962C8B-B14F-4D97-AF65-F5344CB8AC3E}">
        <p14:creationId xmlns:p14="http://schemas.microsoft.com/office/powerpoint/2010/main" val="45938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11" y="0"/>
            <a:ext cx="10125069" cy="576000"/>
          </a:xfrm>
        </p:spPr>
        <p:txBody>
          <a:bodyPr/>
          <a:lstStyle/>
          <a:p>
            <a:r>
              <a:rPr lang="cs-CZ" dirty="0"/>
              <a:t>14 denní počet nových případů (na 100 000 obyv.)</a:t>
            </a:r>
            <a:r>
              <a:rPr lang="en-US" dirty="0"/>
              <a:t> v ORP</a:t>
            </a:r>
            <a:endParaRPr lang="cs-CZ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E080D6-FC53-427A-9C73-FAC7AD1D2FCD}"/>
              </a:ext>
            </a:extLst>
          </p:cNvPr>
          <p:cNvSpPr/>
          <p:nvPr/>
        </p:nvSpPr>
        <p:spPr>
          <a:xfrm>
            <a:off x="10509040" y="4183455"/>
            <a:ext cx="180000" cy="180000"/>
          </a:xfrm>
          <a:prstGeom prst="rect">
            <a:avLst/>
          </a:prstGeom>
          <a:solidFill>
            <a:srgbClr val="2B83B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4925A4-86A9-42E1-B474-EC1CB00F06FB}"/>
              </a:ext>
            </a:extLst>
          </p:cNvPr>
          <p:cNvSpPr/>
          <p:nvPr/>
        </p:nvSpPr>
        <p:spPr>
          <a:xfrm>
            <a:off x="10509040" y="4492181"/>
            <a:ext cx="180000" cy="180000"/>
          </a:xfrm>
          <a:prstGeom prst="rect">
            <a:avLst/>
          </a:prstGeom>
          <a:solidFill>
            <a:srgbClr val="80BFA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1920F6-822D-4D8E-9016-3491B8DD67F4}"/>
              </a:ext>
            </a:extLst>
          </p:cNvPr>
          <p:cNvSpPr/>
          <p:nvPr/>
        </p:nvSpPr>
        <p:spPr>
          <a:xfrm>
            <a:off x="10509040" y="4800907"/>
            <a:ext cx="180000" cy="180000"/>
          </a:xfrm>
          <a:prstGeom prst="rect">
            <a:avLst/>
          </a:prstGeom>
          <a:solidFill>
            <a:srgbClr val="C7E8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996B81-667A-401C-967B-28C2A48E23CC}"/>
              </a:ext>
            </a:extLst>
          </p:cNvPr>
          <p:cNvSpPr/>
          <p:nvPr/>
        </p:nvSpPr>
        <p:spPr>
          <a:xfrm>
            <a:off x="10509040" y="5109633"/>
            <a:ext cx="180000" cy="180000"/>
          </a:xfrm>
          <a:prstGeom prst="rect">
            <a:avLst/>
          </a:prstGeom>
          <a:solidFill>
            <a:srgbClr val="E2E22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2DB380-5F7C-460F-BFDA-86D337A8CFE1}"/>
              </a:ext>
            </a:extLst>
          </p:cNvPr>
          <p:cNvSpPr/>
          <p:nvPr/>
        </p:nvSpPr>
        <p:spPr>
          <a:xfrm>
            <a:off x="10509040" y="5418359"/>
            <a:ext cx="180000" cy="180000"/>
          </a:xfrm>
          <a:prstGeom prst="rect">
            <a:avLst/>
          </a:prstGeom>
          <a:solidFill>
            <a:srgbClr val="FEAB4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8FD43E-EE03-4737-A366-C1F7D775579E}"/>
              </a:ext>
            </a:extLst>
          </p:cNvPr>
          <p:cNvSpPr txBox="1"/>
          <p:nvPr/>
        </p:nvSpPr>
        <p:spPr>
          <a:xfrm>
            <a:off x="10748797" y="4088789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&lt;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654345-6D6F-4D0F-813B-A10AFB3293A9}"/>
              </a:ext>
            </a:extLst>
          </p:cNvPr>
          <p:cNvSpPr txBox="1"/>
          <p:nvPr/>
        </p:nvSpPr>
        <p:spPr>
          <a:xfrm>
            <a:off x="10748797" y="4400079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 –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ECFEB-BD0B-4FAF-9B8B-C8A903E5C1DE}"/>
              </a:ext>
            </a:extLst>
          </p:cNvPr>
          <p:cNvSpPr txBox="1"/>
          <p:nvPr/>
        </p:nvSpPr>
        <p:spPr>
          <a:xfrm>
            <a:off x="10748797" y="4711369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 –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9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4133F7-D8D6-4D0C-B56B-CAC8C40EE252}"/>
              </a:ext>
            </a:extLst>
          </p:cNvPr>
          <p:cNvSpPr txBox="1"/>
          <p:nvPr/>
        </p:nvSpPr>
        <p:spPr>
          <a:xfrm>
            <a:off x="10748797" y="5022659"/>
            <a:ext cx="1268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9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 –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1 0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0DDF93-0D60-4DCB-A93B-533691C52B6E}"/>
              </a:ext>
            </a:extLst>
          </p:cNvPr>
          <p:cNvSpPr txBox="1"/>
          <p:nvPr/>
        </p:nvSpPr>
        <p:spPr>
          <a:xfrm>
            <a:off x="10748797" y="5333949"/>
            <a:ext cx="1439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1 0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1 100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48D847-A97F-4AAA-A08B-55218BF2B7F5}"/>
              </a:ext>
            </a:extLst>
          </p:cNvPr>
          <p:cNvSpPr/>
          <p:nvPr/>
        </p:nvSpPr>
        <p:spPr>
          <a:xfrm>
            <a:off x="10509040" y="5727084"/>
            <a:ext cx="180000" cy="180000"/>
          </a:xfrm>
          <a:prstGeom prst="rect">
            <a:avLst/>
          </a:prstGeom>
          <a:solidFill>
            <a:srgbClr val="F12E1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FDD93D-9CA2-41FC-953B-E1DA3769E12D}"/>
              </a:ext>
            </a:extLst>
          </p:cNvPr>
          <p:cNvSpPr/>
          <p:nvPr/>
        </p:nvSpPr>
        <p:spPr>
          <a:xfrm>
            <a:off x="10509040" y="6035808"/>
            <a:ext cx="180000" cy="180000"/>
          </a:xfrm>
          <a:prstGeom prst="rect">
            <a:avLst/>
          </a:prstGeom>
          <a:solidFill>
            <a:srgbClr val="AA13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07D8BB-886C-4DD8-BE83-D1D89236D7C4}"/>
              </a:ext>
            </a:extLst>
          </p:cNvPr>
          <p:cNvSpPr txBox="1"/>
          <p:nvPr/>
        </p:nvSpPr>
        <p:spPr>
          <a:xfrm>
            <a:off x="10748797" y="5645239"/>
            <a:ext cx="1439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1 100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2 0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588280-9570-4C47-854B-55E5855520E2}"/>
              </a:ext>
            </a:extLst>
          </p:cNvPr>
          <p:cNvSpPr txBox="1"/>
          <p:nvPr/>
        </p:nvSpPr>
        <p:spPr>
          <a:xfrm>
            <a:off x="10748797" y="5956531"/>
            <a:ext cx="875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&gt;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2 0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6" name="TextBox 29">
            <a:extLst>
              <a:ext uri="{FF2B5EF4-FFF2-40B4-BE49-F238E27FC236}">
                <a16:creationId xmlns:a16="http://schemas.microsoft.com/office/drawing/2014/main" id="{41BD496B-B1DB-4783-B62F-771740941BE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7384" y="654577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14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.2021</a:t>
            </a:r>
          </a:p>
        </p:txBody>
      </p:sp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5B3EE2D7-EB23-4DEE-83CA-8A4E8E8A252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4" r="5697"/>
          <a:stretch/>
        </p:blipFill>
        <p:spPr>
          <a:xfrm>
            <a:off x="178264" y="1054687"/>
            <a:ext cx="3590109" cy="2219277"/>
          </a:xfrm>
          <a:prstGeom prst="rect">
            <a:avLst/>
          </a:prstGeom>
        </p:spPr>
      </p:pic>
      <p:sp>
        <p:nvSpPr>
          <p:cNvPr id="27" name="TextBox 29">
            <a:extLst>
              <a:ext uri="{FF2B5EF4-FFF2-40B4-BE49-F238E27FC236}">
                <a16:creationId xmlns:a16="http://schemas.microsoft.com/office/drawing/2014/main" id="{8D218328-959B-4FCE-9A2C-25A0B5849BB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808047" y="747805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.2021</a:t>
            </a:r>
          </a:p>
        </p:txBody>
      </p:sp>
      <p:pic>
        <p:nvPicPr>
          <p:cNvPr id="25" name="Picture 24" descr="Map&#10;&#10;Description automatically generated">
            <a:extLst>
              <a:ext uri="{FF2B5EF4-FFF2-40B4-BE49-F238E27FC236}">
                <a16:creationId xmlns:a16="http://schemas.microsoft.com/office/drawing/2014/main" id="{65D8BFE4-97FB-4DDA-BC75-CD26CCB79C3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" r="7615"/>
          <a:stretch/>
        </p:blipFill>
        <p:spPr>
          <a:xfrm>
            <a:off x="3999790" y="1128105"/>
            <a:ext cx="3484517" cy="2160000"/>
          </a:xfrm>
          <a:prstGeom prst="rect">
            <a:avLst/>
          </a:prstGeom>
        </p:spPr>
      </p:pic>
      <p:pic>
        <p:nvPicPr>
          <p:cNvPr id="31" name="Picture 12" descr="Map&#10;&#10;Description automatically generated">
            <a:extLst>
              <a:ext uri="{FF2B5EF4-FFF2-40B4-BE49-F238E27FC236}">
                <a16:creationId xmlns:a16="http://schemas.microsoft.com/office/drawing/2014/main" id="{078D1790-2A55-4D35-B2A3-6D377DE5208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r="7941"/>
          <a:stretch/>
        </p:blipFill>
        <p:spPr>
          <a:xfrm>
            <a:off x="8228820" y="1054687"/>
            <a:ext cx="3435848" cy="2162627"/>
          </a:xfrm>
          <a:prstGeom prst="rect">
            <a:avLst/>
          </a:prstGeom>
        </p:spPr>
      </p:pic>
      <p:sp>
        <p:nvSpPr>
          <p:cNvPr id="32" name="TextBox 29">
            <a:extLst>
              <a:ext uri="{FF2B5EF4-FFF2-40B4-BE49-F238E27FC236}">
                <a16:creationId xmlns:a16="http://schemas.microsoft.com/office/drawing/2014/main" id="{8D218328-959B-4FCE-9A2C-25A0B5849BB5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068143" y="830434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8.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.2021</a:t>
            </a:r>
          </a:p>
        </p:txBody>
      </p:sp>
      <p:sp>
        <p:nvSpPr>
          <p:cNvPr id="33" name="TextBox 29">
            <a:extLst>
              <a:ext uri="{FF2B5EF4-FFF2-40B4-BE49-F238E27FC236}">
                <a16:creationId xmlns:a16="http://schemas.microsoft.com/office/drawing/2014/main" id="{743A9488-A89A-4239-AEC7-502354C0E771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78264" y="3787403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10.4.2021</a:t>
            </a:r>
          </a:p>
        </p:txBody>
      </p:sp>
      <p:pic>
        <p:nvPicPr>
          <p:cNvPr id="34" name="Picture 22" descr="Map&#10;&#10;Description automatically generated">
            <a:extLst>
              <a:ext uri="{FF2B5EF4-FFF2-40B4-BE49-F238E27FC236}">
                <a16:creationId xmlns:a16="http://schemas.microsoft.com/office/drawing/2014/main" id="{59F91F5F-D4A7-4015-B59E-05E709843CC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1" r="20071"/>
          <a:stretch/>
        </p:blipFill>
        <p:spPr>
          <a:xfrm>
            <a:off x="178264" y="4288428"/>
            <a:ext cx="3440883" cy="2160000"/>
          </a:xfrm>
          <a:prstGeom prst="rect">
            <a:avLst/>
          </a:prstGeom>
        </p:spPr>
      </p:pic>
      <p:sp>
        <p:nvSpPr>
          <p:cNvPr id="30" name="TextovéPole 29"/>
          <p:cNvSpPr txBox="1"/>
          <p:nvPr/>
        </p:nvSpPr>
        <p:spPr>
          <a:xfrm>
            <a:off x="7416913" y="3787403"/>
            <a:ext cx="29173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Snižování populační zátěže </a:t>
            </a:r>
            <a:r>
              <a:rPr kumimoji="0" lang="cs-CZ" sz="2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pokračovalo </a:t>
            </a:r>
            <a:r>
              <a:rPr kumimoji="0" lang="cs-CZ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 po Velikonocích</a:t>
            </a:r>
          </a:p>
        </p:txBody>
      </p:sp>
      <p:sp>
        <p:nvSpPr>
          <p:cNvPr id="28" name="TextBox 29">
            <a:extLst>
              <a:ext uri="{FF2B5EF4-FFF2-40B4-BE49-F238E27FC236}">
                <a16:creationId xmlns:a16="http://schemas.microsoft.com/office/drawing/2014/main" id="{8784B7AD-0153-4E97-80CE-C680F3711F1F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4129751" y="3787403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.4.2021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4DE4DCDB-B9B8-4310-85BF-6838D9FD49EB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2" r="9486"/>
          <a:stretch/>
        </p:blipFill>
        <p:spPr>
          <a:xfrm>
            <a:off x="3678904" y="4253949"/>
            <a:ext cx="3427986" cy="2160000"/>
          </a:xfrm>
          <a:prstGeom prst="rect">
            <a:avLst/>
          </a:prstGeom>
        </p:spPr>
      </p:pic>
      <p:sp>
        <p:nvSpPr>
          <p:cNvPr id="2" name="Šipka doprava 1"/>
          <p:cNvSpPr/>
          <p:nvPr>
            <p:custDataLst>
              <p:tags r:id="rId11"/>
            </p:custDataLst>
          </p:nvPr>
        </p:nvSpPr>
        <p:spPr>
          <a:xfrm rot="10800000">
            <a:off x="6737849" y="3699986"/>
            <a:ext cx="572655" cy="9261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3575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436164" cy="576000"/>
          </a:xfrm>
        </p:spPr>
        <p:txBody>
          <a:bodyPr/>
          <a:lstStyle/>
          <a:p>
            <a:r>
              <a:rPr lang="cs-CZ" dirty="0" smtClean="0"/>
              <a:t>Zátěž regionů ve vzájemném srovnání </a:t>
            </a:r>
            <a:endParaRPr lang="cs-CZ" dirty="0"/>
          </a:p>
        </p:txBody>
      </p:sp>
      <p:sp>
        <p:nvSpPr>
          <p:cNvPr id="35" name="Rectangle 8">
            <a:extLst>
              <a:ext uri="{FF2B5EF4-FFF2-40B4-BE49-F238E27FC236}">
                <a16:creationId xmlns:a16="http://schemas.microsoft.com/office/drawing/2014/main" id="{D547B5C3-9C9D-4646-9142-57CBE7A9C7A2}"/>
              </a:ext>
            </a:extLst>
          </p:cNvPr>
          <p:cNvSpPr/>
          <p:nvPr/>
        </p:nvSpPr>
        <p:spPr>
          <a:xfrm>
            <a:off x="230690" y="6398293"/>
            <a:ext cx="119613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*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Představuje podíl sedmidenních oken, vzájemně posunutých o užívanou průměrnou délku sériového intervalu (5 dní). </a:t>
            </a:r>
            <a:r>
              <a:rPr kumimoji="0" lang="de-DE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AN DER HEIDEN, Matthias; HAMOUDA, </a:t>
            </a:r>
            <a:r>
              <a:rPr kumimoji="0" lang="de-DE" sz="11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Osamah</a:t>
            </a:r>
            <a:r>
              <a:rPr kumimoji="0" lang="de-DE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. Schätzung der aktuellen Entwicklung der SARS-CoV-2-Epidemie in Deutschland–</a:t>
            </a:r>
            <a:r>
              <a:rPr kumimoji="0" lang="de-DE" sz="11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Nowcasting</a:t>
            </a:r>
            <a:r>
              <a:rPr kumimoji="0" lang="de-DE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. </a:t>
            </a:r>
            <a:r>
              <a:rPr kumimoji="0" lang="de-DE" sz="11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Epid</a:t>
            </a:r>
            <a:r>
              <a:rPr kumimoji="0" lang="de-DE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Bull, 2020, 17: 10-15. 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0A29EB09-17C8-452F-8EAF-45B003F09D46}"/>
              </a:ext>
            </a:extLst>
          </p:cNvPr>
          <p:cNvSpPr txBox="1"/>
          <p:nvPr/>
        </p:nvSpPr>
        <p:spPr>
          <a:xfrm>
            <a:off x="988292" y="748581"/>
            <a:ext cx="102593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000" b="1" dirty="0" smtClean="0"/>
              <a:t>Mezi regiony stále existují významné rozdíly, které stále odpovídají gradientu rostoucího rizika „západ -&gt; východ“ země. Pod mezinárodně používanou hranici 100 nových případů na  100 tis. obyvatel dlouhodobě klesly hodnoty </a:t>
            </a:r>
          </a:p>
          <a:p>
            <a:pPr algn="ctr"/>
            <a:r>
              <a:rPr lang="cs-CZ" sz="2000" b="1" dirty="0" smtClean="0"/>
              <a:t>v Karlovarském a Královéhradeckém kraji. </a:t>
            </a:r>
            <a:endParaRPr lang="cs-CZ" sz="2000" b="1" dirty="0"/>
          </a:p>
        </p:txBody>
      </p:sp>
      <p:sp>
        <p:nvSpPr>
          <p:cNvPr id="2" name="Šipka dolů 1"/>
          <p:cNvSpPr/>
          <p:nvPr/>
        </p:nvSpPr>
        <p:spPr>
          <a:xfrm rot="2991386">
            <a:off x="3962401" y="2343441"/>
            <a:ext cx="831273" cy="572654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Šipka dolů 13"/>
          <p:cNvSpPr/>
          <p:nvPr/>
        </p:nvSpPr>
        <p:spPr>
          <a:xfrm rot="18513336">
            <a:off x="7763361" y="2342275"/>
            <a:ext cx="831273" cy="572654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A91ECD4A-599C-40EF-8570-DF982A20C5D2}"/>
              </a:ext>
            </a:extLst>
          </p:cNvPr>
          <p:cNvSpPr txBox="1"/>
          <p:nvPr/>
        </p:nvSpPr>
        <p:spPr>
          <a:xfrm>
            <a:off x="6827568" y="3196746"/>
            <a:ext cx="4609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cs-CZ" sz="1400" b="1" dirty="0">
                <a:solidFill>
                  <a:srgbClr val="000000"/>
                </a:solidFill>
                <a:latin typeface="Arial" panose="020B0604020202020204"/>
              </a:rPr>
              <a:t>14denní počty pozitivních na COVID-19 ve věku 65+ </a:t>
            </a:r>
          </a:p>
          <a:p>
            <a:pPr algn="ctr">
              <a:defRPr/>
            </a:pPr>
            <a:r>
              <a:rPr lang="cs-CZ" sz="1400" b="1" dirty="0">
                <a:solidFill>
                  <a:srgbClr val="000000"/>
                </a:solidFill>
                <a:latin typeface="Arial" panose="020B0604020202020204"/>
              </a:rPr>
              <a:t>(na 100 000 obyvatel 65+)</a:t>
            </a: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A91ECD4A-599C-40EF-8570-DF982A20C5D2}"/>
              </a:ext>
            </a:extLst>
          </p:cNvPr>
          <p:cNvSpPr txBox="1"/>
          <p:nvPr/>
        </p:nvSpPr>
        <p:spPr>
          <a:xfrm>
            <a:off x="1198233" y="3196746"/>
            <a:ext cx="4431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l-PL" sz="1400" b="1" dirty="0">
                <a:solidFill>
                  <a:srgbClr val="000000"/>
                </a:solidFill>
                <a:latin typeface="Arial" panose="020B0604020202020204"/>
              </a:rPr>
              <a:t>14denní počty pozitivních na COVID-19 </a:t>
            </a:r>
          </a:p>
          <a:p>
            <a:pPr algn="ctr">
              <a:defRPr/>
            </a:pPr>
            <a:r>
              <a:rPr lang="pl-PL" sz="1400" b="1" dirty="0">
                <a:solidFill>
                  <a:srgbClr val="000000"/>
                </a:solidFill>
                <a:latin typeface="Arial" panose="020B0604020202020204"/>
              </a:rPr>
              <a:t>(na 100 000 obyvatel)</a:t>
            </a:r>
          </a:p>
        </p:txBody>
      </p:sp>
      <p:graphicFrame>
        <p:nvGraphicFramePr>
          <p:cNvPr id="16" name="Chart 25">
            <a:extLst>
              <a:ext uri="{FF2B5EF4-FFF2-40B4-BE49-F238E27FC236}">
                <a16:creationId xmlns:a16="http://schemas.microsoft.com/office/drawing/2014/main" id="{9E443E8B-5A61-43CD-B5EB-DB412E27F190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27549928"/>
              </p:ext>
            </p:extLst>
          </p:nvPr>
        </p:nvGraphicFramePr>
        <p:xfrm>
          <a:off x="6032508" y="3577272"/>
          <a:ext cx="5644883" cy="2500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7" name="Chart 28">
            <a:extLst>
              <a:ext uri="{FF2B5EF4-FFF2-40B4-BE49-F238E27FC236}">
                <a16:creationId xmlns:a16="http://schemas.microsoft.com/office/drawing/2014/main" id="{72532355-F2FD-45A1-BC03-25AEA9752BE3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15736069"/>
              </p:ext>
            </p:extLst>
          </p:nvPr>
        </p:nvGraphicFramePr>
        <p:xfrm>
          <a:off x="381739" y="3577272"/>
          <a:ext cx="5644883" cy="2500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633361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F419A08E-E94D-4A6D-A5FE-AF9226C7205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" r="9192"/>
          <a:stretch/>
        </p:blipFill>
        <p:spPr>
          <a:xfrm>
            <a:off x="155250" y="1409428"/>
            <a:ext cx="8085357" cy="5040000"/>
          </a:xfrm>
          <a:prstGeom prst="rect">
            <a:avLst/>
          </a:prstGeom>
        </p:spPr>
      </p:pic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11" y="0"/>
            <a:ext cx="10125069" cy="576000"/>
          </a:xfrm>
        </p:spPr>
        <p:txBody>
          <a:bodyPr/>
          <a:lstStyle/>
          <a:p>
            <a:r>
              <a:rPr lang="cs-CZ" dirty="0"/>
              <a:t>14 denní počet nových případů (na 100 000 obyv.)</a:t>
            </a:r>
            <a:r>
              <a:rPr lang="en-US" dirty="0"/>
              <a:t> v ORP</a:t>
            </a:r>
            <a:endParaRPr lang="cs-CZ" dirty="0">
              <a:latin typeface="+mj-lt"/>
            </a:endParaRPr>
          </a:p>
        </p:txBody>
      </p:sp>
      <p:sp>
        <p:nvSpPr>
          <p:cNvPr id="33" name="TextBox 29">
            <a:extLst>
              <a:ext uri="{FF2B5EF4-FFF2-40B4-BE49-F238E27FC236}">
                <a16:creationId xmlns:a16="http://schemas.microsoft.com/office/drawing/2014/main" id="{743A9488-A89A-4239-AEC7-502354C0E77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09211" y="902234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17.4.2021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C22A64-9086-4559-88FB-03C263DDA9C9}"/>
              </a:ext>
            </a:extLst>
          </p:cNvPr>
          <p:cNvSpPr/>
          <p:nvPr/>
        </p:nvSpPr>
        <p:spPr>
          <a:xfrm>
            <a:off x="8337340" y="2440380"/>
            <a:ext cx="180000" cy="180000"/>
          </a:xfrm>
          <a:prstGeom prst="rect">
            <a:avLst/>
          </a:prstGeom>
          <a:solidFill>
            <a:srgbClr val="2B83B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899E6E6-107B-4ADD-A788-7098EF4411D1}"/>
              </a:ext>
            </a:extLst>
          </p:cNvPr>
          <p:cNvSpPr/>
          <p:nvPr/>
        </p:nvSpPr>
        <p:spPr>
          <a:xfrm>
            <a:off x="8337340" y="2749106"/>
            <a:ext cx="180000" cy="180000"/>
          </a:xfrm>
          <a:prstGeom prst="rect">
            <a:avLst/>
          </a:prstGeom>
          <a:solidFill>
            <a:srgbClr val="80BFA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F25D43-E695-4FB8-9787-0A2FEF8D05FA}"/>
              </a:ext>
            </a:extLst>
          </p:cNvPr>
          <p:cNvSpPr/>
          <p:nvPr/>
        </p:nvSpPr>
        <p:spPr>
          <a:xfrm>
            <a:off x="8337340" y="3057832"/>
            <a:ext cx="180000" cy="180000"/>
          </a:xfrm>
          <a:prstGeom prst="rect">
            <a:avLst/>
          </a:prstGeom>
          <a:solidFill>
            <a:srgbClr val="C7E8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C78911-6AB7-4C49-BEB7-1045E130A55E}"/>
              </a:ext>
            </a:extLst>
          </p:cNvPr>
          <p:cNvSpPr/>
          <p:nvPr/>
        </p:nvSpPr>
        <p:spPr>
          <a:xfrm>
            <a:off x="8337340" y="3366558"/>
            <a:ext cx="180000" cy="180000"/>
          </a:xfrm>
          <a:prstGeom prst="rect">
            <a:avLst/>
          </a:prstGeom>
          <a:solidFill>
            <a:srgbClr val="E2E22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9AF2BC5-BC96-4331-AFB6-6E2D5E47B2B8}"/>
              </a:ext>
            </a:extLst>
          </p:cNvPr>
          <p:cNvSpPr/>
          <p:nvPr/>
        </p:nvSpPr>
        <p:spPr>
          <a:xfrm>
            <a:off x="8337340" y="3675284"/>
            <a:ext cx="180000" cy="180000"/>
          </a:xfrm>
          <a:prstGeom prst="rect">
            <a:avLst/>
          </a:prstGeom>
          <a:solidFill>
            <a:srgbClr val="FEAB4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5481F8-95EC-406B-AC1B-7FAAEADFF5D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577097" y="2345714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&lt; 100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5874DA-B216-426E-B437-D8BB204B0F7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577097" y="2657004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100 – 200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C41FD4-DE9C-4584-BD0C-E3E2FBB42D6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577097" y="2968294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200 – 300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F2E40E-DD94-43A7-B4A8-DFDDDDCBAFB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577097" y="3279584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300 – 400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1944F2-F7AB-4E7D-8C26-00AEF2207EC3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577097" y="3590874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400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EA88519-738C-496B-A5C4-F33EA96BF8FF}"/>
              </a:ext>
            </a:extLst>
          </p:cNvPr>
          <p:cNvSpPr/>
          <p:nvPr/>
        </p:nvSpPr>
        <p:spPr>
          <a:xfrm>
            <a:off x="8337340" y="3984009"/>
            <a:ext cx="180000" cy="180000"/>
          </a:xfrm>
          <a:prstGeom prst="rect">
            <a:avLst/>
          </a:prstGeom>
          <a:solidFill>
            <a:srgbClr val="F12E1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7368DD5-6089-4C93-9F93-D0AAA1FCE2FE}"/>
              </a:ext>
            </a:extLst>
          </p:cNvPr>
          <p:cNvSpPr/>
          <p:nvPr/>
        </p:nvSpPr>
        <p:spPr>
          <a:xfrm>
            <a:off x="8337340" y="4292733"/>
            <a:ext cx="180000" cy="180000"/>
          </a:xfrm>
          <a:prstGeom prst="rect">
            <a:avLst/>
          </a:prstGeom>
          <a:solidFill>
            <a:srgbClr val="AA13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EB18BD-0AE1-4B7F-B8B0-0D86AD9FCC84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8577097" y="3902164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600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FCD802-5646-4783-A39E-3662FF2F9AA0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8577097" y="4213456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&gt; 600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0A29EB09-17C8-452F-8EAF-45B003F09D46}"/>
              </a:ext>
            </a:extLst>
          </p:cNvPr>
          <p:cNvSpPr txBox="1"/>
          <p:nvPr/>
        </p:nvSpPr>
        <p:spPr>
          <a:xfrm>
            <a:off x="6421443" y="848055"/>
            <a:ext cx="50153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b="1" dirty="0" smtClean="0"/>
              <a:t>Nová číselná škála: kraje KVK a KHK již klesly pod hranici 100 nových případů za týden na 100 tis. obyvatel </a:t>
            </a:r>
            <a:endParaRPr lang="cs-CZ" sz="2000" b="1" dirty="0"/>
          </a:p>
        </p:txBody>
      </p:sp>
    </p:spTree>
    <p:extLst>
      <p:ext uri="{BB962C8B-B14F-4D97-AF65-F5344CB8AC3E}">
        <p14:creationId xmlns:p14="http://schemas.microsoft.com/office/powerpoint/2010/main" val="3991066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2F6A48E1-025A-44A1-985D-314D25F410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7" r="8824"/>
          <a:stretch/>
        </p:blipFill>
        <p:spPr>
          <a:xfrm>
            <a:off x="15438" y="1551441"/>
            <a:ext cx="8168923" cy="5040000"/>
          </a:xfrm>
          <a:prstGeom prst="rect">
            <a:avLst/>
          </a:prstGeom>
        </p:spPr>
      </p:pic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09211" y="0"/>
            <a:ext cx="10125069" cy="576000"/>
          </a:xfrm>
        </p:spPr>
        <p:txBody>
          <a:bodyPr/>
          <a:lstStyle/>
          <a:p>
            <a:r>
              <a:rPr lang="cs-CZ" dirty="0"/>
              <a:t>14 denní počet nových případů (na 100 000 obyv.)</a:t>
            </a:r>
            <a:r>
              <a:rPr lang="en-US" dirty="0"/>
              <a:t> v </a:t>
            </a:r>
            <a:r>
              <a:rPr lang="en-US" dirty="0" err="1"/>
              <a:t>okresech</a:t>
            </a:r>
            <a:endParaRPr lang="cs-CZ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E080D6-FC53-427A-9C73-FAC7AD1D2FCD}"/>
              </a:ext>
            </a:extLst>
          </p:cNvPr>
          <p:cNvSpPr/>
          <p:nvPr/>
        </p:nvSpPr>
        <p:spPr>
          <a:xfrm>
            <a:off x="8337340" y="2440380"/>
            <a:ext cx="180000" cy="180000"/>
          </a:xfrm>
          <a:prstGeom prst="rect">
            <a:avLst/>
          </a:prstGeom>
          <a:solidFill>
            <a:srgbClr val="2B83B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4925A4-86A9-42E1-B474-EC1CB00F06FB}"/>
              </a:ext>
            </a:extLst>
          </p:cNvPr>
          <p:cNvSpPr/>
          <p:nvPr/>
        </p:nvSpPr>
        <p:spPr>
          <a:xfrm>
            <a:off x="8337340" y="2749106"/>
            <a:ext cx="180000" cy="180000"/>
          </a:xfrm>
          <a:prstGeom prst="rect">
            <a:avLst/>
          </a:prstGeom>
          <a:solidFill>
            <a:srgbClr val="80BFA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1920F6-822D-4D8E-9016-3491B8DD67F4}"/>
              </a:ext>
            </a:extLst>
          </p:cNvPr>
          <p:cNvSpPr/>
          <p:nvPr/>
        </p:nvSpPr>
        <p:spPr>
          <a:xfrm>
            <a:off x="8337340" y="3057832"/>
            <a:ext cx="180000" cy="180000"/>
          </a:xfrm>
          <a:prstGeom prst="rect">
            <a:avLst/>
          </a:prstGeom>
          <a:solidFill>
            <a:srgbClr val="C7E8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996B81-667A-401C-967B-28C2A48E23CC}"/>
              </a:ext>
            </a:extLst>
          </p:cNvPr>
          <p:cNvSpPr/>
          <p:nvPr/>
        </p:nvSpPr>
        <p:spPr>
          <a:xfrm>
            <a:off x="8337340" y="3366558"/>
            <a:ext cx="180000" cy="180000"/>
          </a:xfrm>
          <a:prstGeom prst="rect">
            <a:avLst/>
          </a:prstGeom>
          <a:solidFill>
            <a:srgbClr val="E2E22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2DB380-5F7C-460F-BFDA-86D337A8CFE1}"/>
              </a:ext>
            </a:extLst>
          </p:cNvPr>
          <p:cNvSpPr/>
          <p:nvPr/>
        </p:nvSpPr>
        <p:spPr>
          <a:xfrm>
            <a:off x="8337340" y="3675284"/>
            <a:ext cx="180000" cy="180000"/>
          </a:xfrm>
          <a:prstGeom prst="rect">
            <a:avLst/>
          </a:prstGeom>
          <a:solidFill>
            <a:srgbClr val="FEAB4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8FD43E-EE03-4737-A366-C1F7D775579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577097" y="2345714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&lt; 100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654345-6D6F-4D0F-813B-A10AFB3293A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577097" y="2657004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100 – 200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ECFEB-BD0B-4FAF-9B8B-C8A903E5C1D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577097" y="2968294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200 – 300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4133F7-D8D6-4D0C-B56B-CAC8C40EE25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577097" y="3279584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300 – 400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0DDF93-0D60-4DCB-A93B-533691C52B6E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577097" y="3590874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400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48D847-A97F-4AAA-A08B-55218BF2B7F5}"/>
              </a:ext>
            </a:extLst>
          </p:cNvPr>
          <p:cNvSpPr/>
          <p:nvPr/>
        </p:nvSpPr>
        <p:spPr>
          <a:xfrm>
            <a:off x="8337340" y="3984009"/>
            <a:ext cx="180000" cy="180000"/>
          </a:xfrm>
          <a:prstGeom prst="rect">
            <a:avLst/>
          </a:prstGeom>
          <a:solidFill>
            <a:srgbClr val="F12E1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FDD93D-9CA2-41FC-953B-E1DA3769E12D}"/>
              </a:ext>
            </a:extLst>
          </p:cNvPr>
          <p:cNvSpPr/>
          <p:nvPr/>
        </p:nvSpPr>
        <p:spPr>
          <a:xfrm>
            <a:off x="8337340" y="4292733"/>
            <a:ext cx="180000" cy="180000"/>
          </a:xfrm>
          <a:prstGeom prst="rect">
            <a:avLst/>
          </a:prstGeom>
          <a:solidFill>
            <a:srgbClr val="AA13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07D8BB-886C-4DD8-BE83-D1D89236D7C4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8577097" y="3902164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600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588280-9570-4C47-854B-55E5855520E2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8577097" y="4213456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&gt; 600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TextBox 29">
            <a:extLst>
              <a:ext uri="{FF2B5EF4-FFF2-40B4-BE49-F238E27FC236}">
                <a16:creationId xmlns:a16="http://schemas.microsoft.com/office/drawing/2014/main" id="{743A9488-A89A-4239-AEC7-502354C0E771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209211" y="902234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17.4.2021</a:t>
            </a: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0A29EB09-17C8-452F-8EAF-45B003F09D46}"/>
              </a:ext>
            </a:extLst>
          </p:cNvPr>
          <p:cNvSpPr txBox="1"/>
          <p:nvPr/>
        </p:nvSpPr>
        <p:spPr>
          <a:xfrm>
            <a:off x="6421443" y="848055"/>
            <a:ext cx="50153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b="1" dirty="0" smtClean="0"/>
              <a:t>Nová číselná škála: kraje KVK a KHK již klesly pod hranici 100 nových případů za týden na 100 tis. obyvatel </a:t>
            </a:r>
            <a:endParaRPr lang="cs-CZ" sz="2000" b="1" dirty="0"/>
          </a:p>
        </p:txBody>
      </p:sp>
    </p:spTree>
    <p:extLst>
      <p:ext uri="{BB962C8B-B14F-4D97-AF65-F5344CB8AC3E}">
        <p14:creationId xmlns:p14="http://schemas.microsoft.com/office/powerpoint/2010/main" val="2625568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346" y="3693109"/>
            <a:ext cx="11905307" cy="2317166"/>
          </a:xfrm>
        </p:spPr>
        <p:txBody>
          <a:bodyPr>
            <a:normAutofit lnSpcReduction="10000"/>
          </a:bodyPr>
          <a:lstStyle/>
          <a:p>
            <a:r>
              <a:rPr lang="cs-CZ" sz="4800" b="1" dirty="0" smtClean="0"/>
              <a:t>Sledování vývoje epidemie na regionální </a:t>
            </a:r>
          </a:p>
          <a:p>
            <a:r>
              <a:rPr lang="cs-CZ" sz="4800" b="1" dirty="0" smtClean="0"/>
              <a:t>a okresní úrovni</a:t>
            </a:r>
          </a:p>
          <a:p>
            <a:r>
              <a:rPr lang="cs-CZ" sz="4800" b="1" i="1" dirty="0" smtClean="0"/>
              <a:t>Identifikace rizikových trendů</a:t>
            </a:r>
            <a:endParaRPr lang="cs-CZ" sz="4600" i="1" dirty="0"/>
          </a:p>
        </p:txBody>
      </p:sp>
    </p:spTree>
    <p:extLst>
      <p:ext uri="{BB962C8B-B14F-4D97-AF65-F5344CB8AC3E}">
        <p14:creationId xmlns:p14="http://schemas.microsoft.com/office/powerpoint/2010/main" val="281063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/>
        </p:nvSpPr>
        <p:spPr>
          <a:xfrm>
            <a:off x="389727" y="1739629"/>
            <a:ext cx="1136837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3200" b="1" dirty="0" smtClean="0"/>
              <a:t>Nejnižších hodnot dosahuje incidence v krajích KVK, KHK a PLK – zde již hodnoty začaly klesat pod hranici 100/100 tis. obyvatel za týden. Naopak nejvíce zatížené jsou kraje Ústecký, Jihočeský a kraje východní části země. </a:t>
            </a:r>
            <a:endParaRPr lang="cs-CZ" sz="3200" b="1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0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3000" b="1" dirty="0" smtClean="0">
              <a:solidFill>
                <a:srgbClr val="FF0000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3000" b="1" dirty="0" smtClean="0">
                <a:solidFill>
                  <a:srgbClr val="FF0000"/>
                </a:solidFill>
                <a:latin typeface="Calibri" panose="020F0502020204030204"/>
              </a:rPr>
              <a:t>Situace stále není bez rizika, v ČR stále probíhá komunitní šíření viru. Týdenní počty potvrzených případů jsou 2x až 3x vyšší než bezpečná hranice. Pozitivem nicméně je, že epidemie zpomaluje ve všech regionech. </a:t>
            </a:r>
            <a:endParaRPr lang="cs-CZ" sz="3000" b="1" u="sng" dirty="0" smtClean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6" name="Šipka dolů 5"/>
          <p:cNvSpPr/>
          <p:nvPr/>
        </p:nvSpPr>
        <p:spPr>
          <a:xfrm>
            <a:off x="5235426" y="1296978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516080" y="116631"/>
            <a:ext cx="11249025" cy="11803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Epidemie klesá ve všech regionech,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avšak</a:t>
            </a:r>
            <a:r>
              <a:rPr kumimoji="0" lang="cs-CZ" sz="40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 velkými rozdíly mezi nimi</a:t>
            </a:r>
            <a:endParaRPr kumimoji="0" lang="cs-CZ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Šipka dolů 9"/>
          <p:cNvSpPr/>
          <p:nvPr/>
        </p:nvSpPr>
        <p:spPr>
          <a:xfrm>
            <a:off x="5235425" y="3924842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275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8F308F-8B97-4E6E-A76A-3F0B3FCE256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3926542"/>
            <a:ext cx="12192000" cy="475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+mn-lt"/>
              </a:rPr>
              <a:t>Nové případy za 14 dní na 100 000 obyvatel: srovnání krajů k 19.4.</a:t>
            </a:r>
            <a:endParaRPr lang="cs-CZ" sz="2000" dirty="0">
              <a:latin typeface="+mn-lt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E85FA95-C1A5-4C64-9392-6663D81F7BAD}"/>
              </a:ext>
            </a:extLst>
          </p:cNvPr>
          <p:cNvGraphicFramePr/>
          <p:nvPr>
            <p:custDataLst>
              <p:tags r:id="rId3"/>
            </p:custDataLst>
            <p:extLst/>
          </p:nvPr>
        </p:nvGraphicFramePr>
        <p:xfrm>
          <a:off x="5455810" y="1253263"/>
          <a:ext cx="5284840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4"/>
            </p:custDataLst>
            <p:extLst/>
          </p:nvPr>
        </p:nvGraphicFramePr>
        <p:xfrm>
          <a:off x="71824" y="1253263"/>
          <a:ext cx="5284840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2" name="TextovéPole 1"/>
          <p:cNvSpPr txBox="1"/>
          <p:nvPr/>
        </p:nvSpPr>
        <p:spPr>
          <a:xfrm>
            <a:off x="9836727" y="4879071"/>
            <a:ext cx="22309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Hodnoty viditelně klesají ve všech krajích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703C0B-9F55-4E7D-AB33-CC7F35F8E1C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411808" y="945486"/>
            <a:ext cx="180000" cy="18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493C1B-0E57-4EEE-BDE7-3CD426FEEC7C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150432" y="945486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C99AA1-AE13-4028-BD9E-E6A0DCA21FDA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590990" y="881597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9.4.2021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D6FDF4-9B38-4E3D-886C-CED72EB7981C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7395368" y="881597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1.4.2021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2952A04-F72D-414D-BE69-BCD8892CA7F3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534858" y="945486"/>
            <a:ext cx="180000" cy="180000"/>
          </a:xfrm>
          <a:prstGeom prst="rect">
            <a:avLst/>
          </a:prstGeom>
          <a:solidFill>
            <a:srgbClr val="401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91E93D-4A26-46BB-A19D-DBD41A367753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9714040" y="881597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16.4.2021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98A358-90FD-454C-9CE9-E00A52C21BB5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0757294" y="938958"/>
            <a:ext cx="180000" cy="180000"/>
          </a:xfrm>
          <a:prstGeom prst="rect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39769A-120C-4CE2-8E85-73A08F37D749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0936476" y="875069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19.4.2021</a:t>
            </a:r>
          </a:p>
        </p:txBody>
      </p:sp>
    </p:spTree>
    <p:extLst>
      <p:ext uri="{BB962C8B-B14F-4D97-AF65-F5344CB8AC3E}">
        <p14:creationId xmlns:p14="http://schemas.microsoft.com/office/powerpoint/2010/main" val="1148486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8F308F-8B97-4E6E-A76A-3F0B3FCE256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3594847"/>
            <a:ext cx="12192000" cy="475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985" y="1"/>
            <a:ext cx="11741567" cy="681036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+mn-lt"/>
              </a:rPr>
              <a:t>R (zjednodušený výpočet) - 7 denní úseky: srovnání krajů k 19.4.</a:t>
            </a:r>
            <a:endParaRPr lang="cs-CZ" sz="2000" dirty="0">
              <a:latin typeface="+mn-lt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E85FA95-C1A5-4C64-9392-6663D81F7BAD}"/>
              </a:ext>
            </a:extLst>
          </p:cNvPr>
          <p:cNvGraphicFramePr/>
          <p:nvPr>
            <p:custDataLst>
              <p:tags r:id="rId3"/>
            </p:custDataLst>
            <p:extLst/>
          </p:nvPr>
        </p:nvGraphicFramePr>
        <p:xfrm>
          <a:off x="6176242" y="1253263"/>
          <a:ext cx="5284840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4"/>
            </p:custDataLst>
            <p:extLst/>
          </p:nvPr>
        </p:nvGraphicFramePr>
        <p:xfrm>
          <a:off x="358147" y="1253263"/>
          <a:ext cx="5284840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A2921417-D574-4A02-9669-D922C5DE016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411808" y="945486"/>
            <a:ext cx="180000" cy="18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2A2B59-B647-4459-AFBE-D6D5F306E9E1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150432" y="945486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DAB978-8250-49B1-9777-18EAD3548BF4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590990" y="881597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9.4.2021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B8BACB-0894-4270-B590-71FDB4526F60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7395368" y="881597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1.4.2021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496C98-146A-4005-B879-EA675B2E12DF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534858" y="945486"/>
            <a:ext cx="180000" cy="180000"/>
          </a:xfrm>
          <a:prstGeom prst="rect">
            <a:avLst/>
          </a:prstGeom>
          <a:solidFill>
            <a:srgbClr val="401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A476A5-2AD4-4C5B-B4B1-73C30A5B3A9E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9714040" y="881597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16.4.2021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4781AE-3050-44F3-A326-2E01AF69C320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0757294" y="938958"/>
            <a:ext cx="180000" cy="180000"/>
          </a:xfrm>
          <a:prstGeom prst="rect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783604-8AE3-4A28-BB3E-FA078A53D7AA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0936476" y="875069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19.4.2021</a:t>
            </a:r>
          </a:p>
        </p:txBody>
      </p:sp>
      <p:cxnSp>
        <p:nvCxnSpPr>
          <p:cNvPr id="3" name="Přímá spojnice 2"/>
          <p:cNvCxnSpPr/>
          <p:nvPr/>
        </p:nvCxnSpPr>
        <p:spPr>
          <a:xfrm>
            <a:off x="10656848" y="1511501"/>
            <a:ext cx="0" cy="52277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422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ovéPole 6"/>
          <p:cNvSpPr txBox="1"/>
          <p:nvPr/>
        </p:nvSpPr>
        <p:spPr>
          <a:xfrm>
            <a:off x="277585" y="2771954"/>
            <a:ext cx="115614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Takto</a:t>
            </a:r>
            <a:r>
              <a:rPr kumimoji="0" lang="cs-CZ" sz="3200" b="1" i="0" u="none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 ve zvýšeném riziku k 1.4. 2021 pohybovalo cca 10 okresů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také celý kraj Zlín, kde byly prorůstové charakteristiky epidemie naměřeny v okresech Zlín a Kroměříž 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142875" y="147236"/>
            <a:ext cx="11963400" cy="1641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Detailně jsou sledovány</a:t>
            </a:r>
            <a:r>
              <a:rPr kumimoji="0" lang="cs-CZ" sz="36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regiony a okresy, u kterých jsou epidemické ukazatele v rizikové úrovni a u kterých epidemie vykazuje tendenci populačně narůstat </a:t>
            </a:r>
            <a:endParaRPr kumimoji="0" lang="cs-CZ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Šipka dolů 4"/>
          <p:cNvSpPr/>
          <p:nvPr/>
        </p:nvSpPr>
        <p:spPr>
          <a:xfrm>
            <a:off x="5282475" y="1997731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Šipka dolů 7"/>
          <p:cNvSpPr/>
          <p:nvPr/>
        </p:nvSpPr>
        <p:spPr>
          <a:xfrm>
            <a:off x="5199349" y="4746910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ovéPole 9"/>
          <p:cNvSpPr txBox="1"/>
          <p:nvPr/>
        </p:nvSpPr>
        <p:spPr>
          <a:xfrm>
            <a:off x="194458" y="5324633"/>
            <a:ext cx="115614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Nejnovější data potvrzují ve všech těchto oblastech postupný pokles zátěže a začínající ústup epidemie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05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8F308F-8B97-4E6E-A76A-3F0B3FCE256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382871"/>
            <a:ext cx="12192000" cy="475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+mn-lt"/>
              </a:rPr>
              <a:t>Nové případy za 7 dní na 100 000 obyvatel: 15 okresů s nejvyššími hodnotami k 19.4.</a:t>
            </a:r>
            <a:endParaRPr lang="cs-CZ" sz="2000" dirty="0">
              <a:latin typeface="+mn-l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5C97793-062D-4757-9002-5D3EDD94FFE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411808" y="945486"/>
            <a:ext cx="180000" cy="18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CF22DBF-503E-475F-ABB6-4F1719925EF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150432" y="945486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3AFA35-8D74-49DD-A9AE-F1136BCFB91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590990" y="881597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9.4.2021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102B32-248C-4CF9-B0E8-ACCEB4FFFAD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395368" y="881597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1.4.2021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E85FA95-C1A5-4C64-9392-6663D81F7BAD}"/>
              </a:ext>
            </a:extLst>
          </p:cNvPr>
          <p:cNvGraphicFramePr/>
          <p:nvPr>
            <p:custDataLst>
              <p:tags r:id="rId7"/>
            </p:custDataLst>
            <p:extLst/>
          </p:nvPr>
        </p:nvGraphicFramePr>
        <p:xfrm>
          <a:off x="5633317" y="1253263"/>
          <a:ext cx="5284840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C708B705-FA31-423A-B652-0980AE4BADB2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9534858" y="945486"/>
            <a:ext cx="180000" cy="180000"/>
          </a:xfrm>
          <a:prstGeom prst="rect">
            <a:avLst/>
          </a:prstGeom>
          <a:solidFill>
            <a:srgbClr val="401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13FE053-56B7-48EF-A37F-8CBC7B0054AA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9714040" y="881597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16.4.2021</a:t>
            </a: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10"/>
            </p:custDataLst>
            <p:extLst/>
          </p:nvPr>
        </p:nvGraphicFramePr>
        <p:xfrm>
          <a:off x="358147" y="1253263"/>
          <a:ext cx="5284840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12" name="TextovéPole 11"/>
          <p:cNvSpPr txBox="1"/>
          <p:nvPr>
            <p:custDataLst>
              <p:tags r:id="rId11"/>
            </p:custDataLst>
          </p:nvPr>
        </p:nvSpPr>
        <p:spPr>
          <a:xfrm>
            <a:off x="9961080" y="2204053"/>
            <a:ext cx="22309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15 nejvíce zatížených okresů: hodnoty klesají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26D50F-1CD2-45B7-893E-6CD6AA9A8DA3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0757294" y="938958"/>
            <a:ext cx="180000" cy="180000"/>
          </a:xfrm>
          <a:prstGeom prst="rect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531524-3CD6-4FEF-AEAB-DCE91B2A5410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0936476" y="875069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19.4.2021</a:t>
            </a:r>
          </a:p>
        </p:txBody>
      </p:sp>
    </p:spTree>
    <p:extLst>
      <p:ext uri="{BB962C8B-B14F-4D97-AF65-F5344CB8AC3E}">
        <p14:creationId xmlns:p14="http://schemas.microsoft.com/office/powerpoint/2010/main" val="2620347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/>
        </p:nvSpPr>
        <p:spPr>
          <a:xfrm>
            <a:off x="0" y="1845479"/>
            <a:ext cx="11737832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Průměrný počet nově prokázaných případů onemocnění klesl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 3 000 denně.</a:t>
            </a:r>
            <a:r>
              <a:rPr kumimoji="0" lang="cs-CZ" sz="3400" b="1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Stále klesá </a:t>
            </a:r>
            <a:r>
              <a:rPr kumimoji="0" lang="cs-CZ" sz="34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relativní pozitivita testů (o cca 10% za poslední </a:t>
            </a:r>
            <a:r>
              <a:rPr kumimoji="0" lang="cs-CZ" sz="3400" b="1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týdny). </a:t>
            </a:r>
            <a:r>
              <a:rPr lang="cs-CZ" sz="3400" b="1" dirty="0" smtClean="0">
                <a:latin typeface="Calibri" panose="020F0502020204030204"/>
              </a:rPr>
              <a:t>Významný je i pokles nově nakažených potenciálně zranitelných skupin obyvatel.</a:t>
            </a:r>
            <a:endParaRPr kumimoji="0" lang="cs-CZ" sz="3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Pokles je patrný u všech</a:t>
            </a:r>
            <a:r>
              <a:rPr kumimoji="0" lang="cs-CZ" sz="34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věkových kategorií.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cs-CZ" sz="34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enní </a:t>
            </a:r>
            <a:r>
              <a:rPr kumimoji="0" lang="cs-CZ" sz="3400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průměr počtu nakažených klesá </a:t>
            </a:r>
            <a:r>
              <a:rPr kumimoji="0" lang="cs-CZ" sz="34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setrvale, hodnota reprodukčního čísla osciluje mezi 0,7 – 0,85. </a:t>
            </a:r>
            <a:endParaRPr kumimoji="0" lang="cs-CZ" sz="3400" b="1" i="0" u="none" strike="noStrike" kern="1200" cap="none" spc="0" normalizeH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400" b="1" i="0" u="none" strike="noStrike" kern="1200" cap="none" spc="0" normalizeH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Šipka dolů 5"/>
          <p:cNvSpPr/>
          <p:nvPr/>
        </p:nvSpPr>
        <p:spPr>
          <a:xfrm>
            <a:off x="5088514" y="1346633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439883" y="166286"/>
            <a:ext cx="11249025" cy="11803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Epidemie na populační úrovni prokazatelně zpomaluje, klesá počet</a:t>
            </a:r>
            <a:r>
              <a:rPr kumimoji="0" lang="cs-CZ" sz="4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nových případů onemocnění</a:t>
            </a:r>
            <a:endParaRPr kumimoji="0" lang="cs-CZ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Šipka dolů 9"/>
          <p:cNvSpPr/>
          <p:nvPr/>
        </p:nvSpPr>
        <p:spPr>
          <a:xfrm>
            <a:off x="5088512" y="3981916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Šipka dolů 8"/>
          <p:cNvSpPr/>
          <p:nvPr/>
        </p:nvSpPr>
        <p:spPr>
          <a:xfrm>
            <a:off x="5088512" y="6155297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618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8F308F-8B97-4E6E-A76A-3F0B3FCE256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6382871"/>
            <a:ext cx="12192000" cy="475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+mn-lt"/>
              </a:rPr>
              <a:t>Nové případy za 14 dní na 100 000 obyvatel: 15 okresů s nejvyššími hodnotami k 19.4.</a:t>
            </a:r>
            <a:endParaRPr lang="cs-CZ" sz="2000" dirty="0">
              <a:latin typeface="+mn-l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5C97793-062D-4757-9002-5D3EDD94FFE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411808" y="945486"/>
            <a:ext cx="180000" cy="18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CF22DBF-503E-475F-ABB6-4F1719925EF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150432" y="945486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3AFA35-8D74-49DD-A9AE-F1136BCFB91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590990" y="881597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9.4.2021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102B32-248C-4CF9-B0E8-ACCEB4FFFAD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395368" y="881597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1.4.2021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E85FA95-C1A5-4C64-9392-6663D81F7BAD}"/>
              </a:ext>
            </a:extLst>
          </p:cNvPr>
          <p:cNvGraphicFramePr/>
          <p:nvPr>
            <p:custDataLst>
              <p:tags r:id="rId7"/>
            </p:custDataLst>
            <p:extLst/>
          </p:nvPr>
        </p:nvGraphicFramePr>
        <p:xfrm>
          <a:off x="5633317" y="1253263"/>
          <a:ext cx="5284840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C708B705-FA31-423A-B652-0980AE4BADB2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9534858" y="945486"/>
            <a:ext cx="180000" cy="180000"/>
          </a:xfrm>
          <a:prstGeom prst="rect">
            <a:avLst/>
          </a:prstGeom>
          <a:solidFill>
            <a:srgbClr val="401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13FE053-56B7-48EF-A37F-8CBC7B0054AA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9714040" y="881597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16.4.2021</a:t>
            </a: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10"/>
            </p:custDataLst>
            <p:extLst/>
          </p:nvPr>
        </p:nvGraphicFramePr>
        <p:xfrm>
          <a:off x="358147" y="1253263"/>
          <a:ext cx="5284840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12" name="TextovéPole 11"/>
          <p:cNvSpPr txBox="1"/>
          <p:nvPr/>
        </p:nvSpPr>
        <p:spPr>
          <a:xfrm>
            <a:off x="9714040" y="4714171"/>
            <a:ext cx="22309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15 nejvíce zatížených okresů: hodnoty klesají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26D50F-1CD2-45B7-893E-6CD6AA9A8DA3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0757294" y="938958"/>
            <a:ext cx="180000" cy="180000"/>
          </a:xfrm>
          <a:prstGeom prst="rect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531524-3CD6-4FEF-AEAB-DCE91B2A5410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0936476" y="875069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19.4.2021</a:t>
            </a:r>
          </a:p>
        </p:txBody>
      </p:sp>
    </p:spTree>
    <p:extLst>
      <p:ext uri="{BB962C8B-B14F-4D97-AF65-F5344CB8AC3E}">
        <p14:creationId xmlns:p14="http://schemas.microsoft.com/office/powerpoint/2010/main" val="1412462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ulka 8">
            <a:extLst>
              <a:ext uri="{FF2B5EF4-FFF2-40B4-BE49-F238E27FC236}">
                <a16:creationId xmlns:a16="http://schemas.microsoft.com/office/drawing/2014/main" id="{7F7C1951-D37C-440D-9CB2-FD4E1160FE73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/>
          </p:nvPr>
        </p:nvGraphicFramePr>
        <p:xfrm>
          <a:off x="197157" y="1123117"/>
          <a:ext cx="11797686" cy="148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5427">
                  <a:extLst>
                    <a:ext uri="{9D8B030D-6E8A-4147-A177-3AD203B41FA5}">
                      <a16:colId xmlns:a16="http://schemas.microsoft.com/office/drawing/2014/main" val="3924625702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723531014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4126272650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1669069357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245180415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1373314509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462042178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498862452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916212544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4284827979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006036948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094642904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640797798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686944603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793287648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529572551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905191187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2856643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069394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9.3 - 15.3</a:t>
                      </a:r>
                    </a:p>
                  </a:txBody>
                  <a:tcPr marL="7620" marR="7620" marT="762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16.3 - 22.3</a:t>
                      </a:r>
                    </a:p>
                  </a:txBody>
                  <a:tcPr marL="7620" marR="7620" marT="762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23.3 - 29.3</a:t>
                      </a:r>
                    </a:p>
                  </a:txBody>
                  <a:tcPr marL="7620" marR="7620" marT="762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30.3 - 5.4</a:t>
                      </a:r>
                    </a:p>
                  </a:txBody>
                  <a:tcPr marL="7620" marR="7620" marT="762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6.4 - 12.4</a:t>
                      </a:r>
                    </a:p>
                  </a:txBody>
                  <a:tcPr marL="7620" marR="7620" marT="762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13.4 - 19.4</a:t>
                      </a:r>
                    </a:p>
                  </a:txBody>
                  <a:tcPr marL="7620" marR="7620" marT="762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668816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379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případů</a:t>
                      </a:r>
                    </a:p>
                  </a:txBody>
                  <a:tcPr marL="7620" marR="7620" marT="7620" marB="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případů</a:t>
                      </a:r>
                    </a:p>
                  </a:txBody>
                  <a:tcPr marL="7620" marR="7620" marT="7620" marB="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případů</a:t>
                      </a:r>
                    </a:p>
                  </a:txBody>
                  <a:tcPr marL="7620" marR="7620" marT="7620" marB="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04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případů</a:t>
                      </a:r>
                    </a:p>
                  </a:txBody>
                  <a:tcPr marL="7620" marR="7620" marT="7620" marB="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případů</a:t>
                      </a:r>
                    </a:p>
                  </a:txBody>
                  <a:tcPr marL="7620" marR="7620" marT="7620" marB="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případů</a:t>
                      </a:r>
                    </a:p>
                  </a:txBody>
                  <a:tcPr marL="7620" marR="7620" marT="7620" marB="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91371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-10</a:t>
                      </a:r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,</a:t>
                      </a:r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 %</a:t>
                      </a:r>
                    </a:p>
                  </a:txBody>
                  <a:tcPr marL="7620" marR="7620" marT="7620" marB="0" anchor="ctr"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,</a:t>
                      </a:r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 %</a:t>
                      </a:r>
                    </a:p>
                  </a:txBody>
                  <a:tcPr marL="7620" marR="7620" marT="7620" marB="0" anchor="ctr"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-9</a:t>
                      </a:r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,</a:t>
                      </a:r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 %</a:t>
                      </a:r>
                    </a:p>
                  </a:txBody>
                  <a:tcPr marL="7620" marR="7620" marT="7620" marB="0" anchor="ctr"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,</a:t>
                      </a:r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 %</a:t>
                      </a:r>
                    </a:p>
                  </a:txBody>
                  <a:tcPr marL="7620" marR="7620" marT="7620" marB="0" anchor="ctr"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-10</a:t>
                      </a:r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,</a:t>
                      </a:r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 %</a:t>
                      </a:r>
                    </a:p>
                  </a:txBody>
                  <a:tcPr marL="7620" marR="7620" marT="7620" marB="0" anchor="ctr"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343836"/>
                  </a:ext>
                </a:extLst>
              </a:tr>
            </a:tbl>
          </a:graphicData>
        </a:graphic>
      </p:graphicFrame>
      <p:graphicFrame>
        <p:nvGraphicFramePr>
          <p:cNvPr id="39" name="Chart 4">
            <a:extLst>
              <a:ext uri="{FF2B5EF4-FFF2-40B4-BE49-F238E27FC236}">
                <a16:creationId xmlns:a16="http://schemas.microsoft.com/office/drawing/2014/main" id="{F3B3A751-5826-48A2-8A63-61032D0536F8}"/>
              </a:ext>
            </a:extLst>
          </p:cNvPr>
          <p:cNvGraphicFramePr/>
          <p:nvPr>
            <p:custDataLst>
              <p:tags r:id="rId3"/>
            </p:custDataLst>
            <p:extLst/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F3DA7FDE-62BA-4179-BA4D-AB192F2667D4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81739" y="2"/>
            <a:ext cx="7776839" cy="576000"/>
          </a:xfrm>
        </p:spPr>
        <p:txBody>
          <a:bodyPr/>
          <a:lstStyle/>
          <a:p>
            <a:r>
              <a:rPr lang="cs-CZ" dirty="0"/>
              <a:t>Počty nově diagnostikovaných pacientů: týdenní vývoj v ZLK</a:t>
            </a:r>
          </a:p>
        </p:txBody>
      </p:sp>
      <p:sp>
        <p:nvSpPr>
          <p:cNvPr id="34" name="TextovéPole 33">
            <a:extLst>
              <a:ext uri="{FF2B5EF4-FFF2-40B4-BE49-F238E27FC236}">
                <a16:creationId xmlns:a16="http://schemas.microsoft.com/office/drawing/2014/main" id="{5E47396A-300A-47BC-A5A2-A0A901ACEACD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79060" y="721240"/>
            <a:ext cx="11608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Dynamika vývoje počtů pozitivních diagnóz ukazuje na zpomalení šíření.</a:t>
            </a:r>
          </a:p>
        </p:txBody>
      </p:sp>
      <p:sp>
        <p:nvSpPr>
          <p:cNvPr id="32" name="Zahnutá šipka nahoru 25">
            <a:extLst>
              <a:ext uri="{FF2B5EF4-FFF2-40B4-BE49-F238E27FC236}">
                <a16:creationId xmlns:a16="http://schemas.microsoft.com/office/drawing/2014/main" id="{0BBE6A33-48F0-49E1-9234-59BBC97607D7}"/>
              </a:ext>
            </a:extLst>
          </p:cNvPr>
          <p:cNvSpPr/>
          <p:nvPr/>
        </p:nvSpPr>
        <p:spPr>
          <a:xfrm>
            <a:off x="1203450" y="2464775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Zahnutá šipka nahoru 25">
            <a:extLst>
              <a:ext uri="{FF2B5EF4-FFF2-40B4-BE49-F238E27FC236}">
                <a16:creationId xmlns:a16="http://schemas.microsoft.com/office/drawing/2014/main" id="{C140FC7B-E4FD-4E67-92ED-DBF34CACB889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172865" y="2464775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5" name="Zahnutá šipka nahoru 25">
            <a:extLst>
              <a:ext uri="{FF2B5EF4-FFF2-40B4-BE49-F238E27FC236}">
                <a16:creationId xmlns:a16="http://schemas.microsoft.com/office/drawing/2014/main" id="{595E001A-4FCA-4DDB-8C25-BFD9173BD478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16865" y="2464775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6" name="Zahnutá šipka nahoru 25">
            <a:extLst>
              <a:ext uri="{FF2B5EF4-FFF2-40B4-BE49-F238E27FC236}">
                <a16:creationId xmlns:a16="http://schemas.microsoft.com/office/drawing/2014/main" id="{FEEB2FF7-BE27-405C-9A19-734E8CFD46B1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7086280" y="2464775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Zahnutá šipka nahoru 25">
            <a:extLst>
              <a:ext uri="{FF2B5EF4-FFF2-40B4-BE49-F238E27FC236}">
                <a16:creationId xmlns:a16="http://schemas.microsoft.com/office/drawing/2014/main" id="{4F4AAAE2-F558-418C-BAA2-D0B97D253513}"/>
              </a:ext>
            </a:extLst>
          </p:cNvPr>
          <p:cNvSpPr/>
          <p:nvPr/>
        </p:nvSpPr>
        <p:spPr>
          <a:xfrm>
            <a:off x="9056914" y="2464775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6" name="Skupina 15">
            <a:extLst>
              <a:ext uri="{FF2B5EF4-FFF2-40B4-BE49-F238E27FC236}">
                <a16:creationId xmlns:a16="http://schemas.microsoft.com/office/drawing/2014/main" id="{944A33EE-8359-4881-95B8-54951F6A3B30}"/>
              </a:ext>
            </a:extLst>
          </p:cNvPr>
          <p:cNvGrpSpPr/>
          <p:nvPr/>
        </p:nvGrpSpPr>
        <p:grpSpPr>
          <a:xfrm>
            <a:off x="10590672" y="604640"/>
            <a:ext cx="1601328" cy="369333"/>
            <a:chOff x="12350220" y="6820895"/>
            <a:chExt cx="2317881" cy="534600"/>
          </a:xfrm>
        </p:grpSpPr>
        <p:pic>
          <p:nvPicPr>
            <p:cNvPr id="17" name="Obrázek 16">
              <a:extLst>
                <a:ext uri="{FF2B5EF4-FFF2-40B4-BE49-F238E27FC236}">
                  <a16:creationId xmlns:a16="http://schemas.microsoft.com/office/drawing/2014/main" id="{640671BB-CDEE-4330-88AA-05D61E46D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50220" y="6820895"/>
              <a:ext cx="534600" cy="534600"/>
            </a:xfrm>
            <a:prstGeom prst="rect">
              <a:avLst/>
            </a:prstGeom>
          </p:spPr>
        </p:pic>
        <p:pic>
          <p:nvPicPr>
            <p:cNvPr id="18" name="Obrázek 17">
              <a:extLst>
                <a:ext uri="{FF2B5EF4-FFF2-40B4-BE49-F238E27FC236}">
                  <a16:creationId xmlns:a16="http://schemas.microsoft.com/office/drawing/2014/main" id="{7A3169E1-0A1C-4F0F-8A29-5AF98FA698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836" b="5966"/>
            <a:stretch/>
          </p:blipFill>
          <p:spPr>
            <a:xfrm>
              <a:off x="12927151" y="6867935"/>
              <a:ext cx="1740950" cy="433585"/>
            </a:xfrm>
            <a:prstGeom prst="rect">
              <a:avLst/>
            </a:prstGeom>
          </p:spPr>
        </p:pic>
      </p:grpSp>
      <p:sp>
        <p:nvSpPr>
          <p:cNvPr id="14" name="TextovéPole 13"/>
          <p:cNvSpPr txBox="1"/>
          <p:nvPr/>
        </p:nvSpPr>
        <p:spPr>
          <a:xfrm>
            <a:off x="6647899" y="3394097"/>
            <a:ext cx="51389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ZLK byl po 1.1. 2021 zasažen jako poslední z krajů. Situace je zde stabilní, epidemie neroste.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2686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5275" y="3693109"/>
            <a:ext cx="11737724" cy="2238375"/>
          </a:xfrm>
        </p:spPr>
        <p:txBody>
          <a:bodyPr>
            <a:normAutofit/>
          </a:bodyPr>
          <a:lstStyle/>
          <a:p>
            <a:r>
              <a:rPr lang="cs-CZ" sz="5000" b="1" dirty="0" smtClean="0"/>
              <a:t>Zátěž nemocnic klesá v důsledku klesajícího</a:t>
            </a:r>
          </a:p>
          <a:p>
            <a:r>
              <a:rPr lang="cs-CZ" sz="5000" b="1" dirty="0" smtClean="0"/>
              <a:t>počtu nákaz zranitelných pacientů </a:t>
            </a:r>
            <a:endParaRPr lang="cs-CZ" sz="5000" b="1" dirty="0"/>
          </a:p>
        </p:txBody>
      </p:sp>
    </p:spTree>
    <p:extLst>
      <p:ext uri="{BB962C8B-B14F-4D97-AF65-F5344CB8AC3E}">
        <p14:creationId xmlns:p14="http://schemas.microsoft.com/office/powerpoint/2010/main" val="281524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ovéPole 20"/>
          <p:cNvSpPr txBox="1"/>
          <p:nvPr/>
        </p:nvSpPr>
        <p:spPr>
          <a:xfrm>
            <a:off x="432105" y="33126"/>
            <a:ext cx="113442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Vysoký </a:t>
            </a: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počet nově nakažených potenciálně zranitelných pacientů zvyšoval</a:t>
            </a:r>
            <a:r>
              <a:rPr kumimoji="0" lang="cs-CZ" sz="3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 </a:t>
            </a: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zátěž nemocnic. </a:t>
            </a:r>
            <a:r>
              <a:rPr kumimoji="0" lang="cs-CZ" sz="30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V posledním </a:t>
            </a:r>
            <a:r>
              <a:rPr kumimoji="0" lang="cs-CZ" sz="3000" b="1" i="0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období </a:t>
            </a:r>
            <a:r>
              <a:rPr kumimoji="0" lang="cs-CZ" sz="30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počty pacientů</a:t>
            </a:r>
            <a:r>
              <a:rPr kumimoji="0" lang="cs-CZ" sz="3000" b="1" i="0" u="sng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 klesají</a:t>
            </a:r>
            <a:r>
              <a:rPr kumimoji="0" lang="cs-CZ" sz="3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. </a:t>
            </a: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rPr>
              <a:t> </a:t>
            </a:r>
            <a:endParaRPr kumimoji="0" lang="cs-CZ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C3C7B102-51CF-40DA-86E3-19AB93DE7FE7}"/>
              </a:ext>
            </a:extLst>
          </p:cNvPr>
          <p:cNvSpPr txBox="1"/>
          <p:nvPr/>
        </p:nvSpPr>
        <p:spPr>
          <a:xfrm>
            <a:off x="1896063" y="2138740"/>
            <a:ext cx="2362704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Populace seniorů 65+ let</a:t>
            </a:r>
          </a:p>
        </p:txBody>
      </p:sp>
      <p:graphicFrame>
        <p:nvGraphicFramePr>
          <p:cNvPr id="35" name="Tabulka 3">
            <a:extLst>
              <a:ext uri="{FF2B5EF4-FFF2-40B4-BE49-F238E27FC236}">
                <a16:creationId xmlns:a16="http://schemas.microsoft.com/office/drawing/2014/main" id="{A3693099-23CE-4447-AC61-AFCE59524C7A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29034693"/>
              </p:ext>
            </p:extLst>
          </p:nvPr>
        </p:nvGraphicFramePr>
        <p:xfrm>
          <a:off x="4780229" y="1318755"/>
          <a:ext cx="6406083" cy="2186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2702">
                  <a:extLst>
                    <a:ext uri="{9D8B030D-6E8A-4147-A177-3AD203B41FA5}">
                      <a16:colId xmlns:a16="http://schemas.microsoft.com/office/drawing/2014/main" val="653187899"/>
                    </a:ext>
                  </a:extLst>
                </a:gridCol>
                <a:gridCol w="2223381">
                  <a:extLst>
                    <a:ext uri="{9D8B030D-6E8A-4147-A177-3AD203B41FA5}">
                      <a16:colId xmlns:a16="http://schemas.microsoft.com/office/drawing/2014/main" val="348641574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91440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2800" b="1" u="sng" dirty="0">
                          <a:solidFill>
                            <a:srgbClr val="C00000"/>
                          </a:solidFill>
                          <a:latin typeface="+mn-lt"/>
                        </a:rPr>
                        <a:t>Nově diagnostikovaní ve věku 65+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cs-CZ" sz="36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616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cs-CZ" sz="2800" b="1" dirty="0">
                          <a:solidFill>
                            <a:srgbClr val="C00000"/>
                          </a:solidFill>
                          <a:latin typeface="+mn-lt"/>
                        </a:rPr>
                        <a:t>Za uplynulé 3 dny: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36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1 095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8293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cs-CZ" sz="2800" b="1" dirty="0">
                          <a:solidFill>
                            <a:srgbClr val="C00000"/>
                          </a:solidFill>
                          <a:latin typeface="+mn-lt"/>
                        </a:rPr>
                        <a:t>Za uplynulých 7 dní: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36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2 902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834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cs-CZ" sz="2800" b="1" dirty="0">
                          <a:solidFill>
                            <a:srgbClr val="C00000"/>
                          </a:solidFill>
                          <a:latin typeface="+mn-lt"/>
                        </a:rPr>
                        <a:t>Za uplynulých 14 dní: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36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7 219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0741784"/>
                  </a:ext>
                </a:extLst>
              </a:tr>
            </a:tbl>
          </a:graphicData>
        </a:graphic>
      </p:graphicFrame>
      <p:sp>
        <p:nvSpPr>
          <p:cNvPr id="2" name="Šipka doprava 1"/>
          <p:cNvSpPr/>
          <p:nvPr/>
        </p:nvSpPr>
        <p:spPr>
          <a:xfrm rot="1019874">
            <a:off x="11013483" y="5077031"/>
            <a:ext cx="664908" cy="202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aphicFrame>
        <p:nvGraphicFramePr>
          <p:cNvPr id="7" name="Chart 4">
            <a:extLst>
              <a:ext uri="{FF2B5EF4-FFF2-40B4-BE49-F238E27FC236}">
                <a16:creationId xmlns:a16="http://schemas.microsoft.com/office/drawing/2014/main" id="{08BC59A9-FEBF-48E7-BE01-130C7422F8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4929064"/>
              </p:ext>
            </p:extLst>
          </p:nvPr>
        </p:nvGraphicFramePr>
        <p:xfrm>
          <a:off x="95247" y="2824205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313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3DA7FDE-62BA-4179-BA4D-AB192F2667D4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7776839" cy="576000"/>
          </a:xfrm>
        </p:spPr>
        <p:txBody>
          <a:bodyPr/>
          <a:lstStyle/>
          <a:p>
            <a:r>
              <a:rPr lang="cs-CZ" dirty="0"/>
              <a:t>Počty nově diagnostikovaných pacientů</a:t>
            </a:r>
            <a:r>
              <a:rPr lang="en-US" dirty="0"/>
              <a:t> 65+</a:t>
            </a:r>
            <a:r>
              <a:rPr lang="cs-CZ" dirty="0"/>
              <a:t>: týdenní </a:t>
            </a:r>
            <a:r>
              <a:rPr lang="cs-CZ" dirty="0" smtClean="0"/>
              <a:t>vývoj</a:t>
            </a:r>
            <a:endParaRPr lang="cs-CZ" dirty="0"/>
          </a:p>
        </p:txBody>
      </p:sp>
      <p:sp>
        <p:nvSpPr>
          <p:cNvPr id="38" name="TextovéPole 37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/>
        </p:nvSpPr>
        <p:spPr>
          <a:xfrm>
            <a:off x="265215" y="648434"/>
            <a:ext cx="113442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Dynamika vývoje počtů pozitivních diagnóz potvrzuje zpomalení šíření nemoci.</a:t>
            </a:r>
          </a:p>
        </p:txBody>
      </p:sp>
      <p:sp>
        <p:nvSpPr>
          <p:cNvPr id="36" name="Šipka doprava 58">
            <a:extLst>
              <a:ext uri="{FF2B5EF4-FFF2-40B4-BE49-F238E27FC236}">
                <a16:creationId xmlns:a16="http://schemas.microsoft.com/office/drawing/2014/main" id="{1EB91550-BE39-4068-9AA2-464822A320B7}"/>
              </a:ext>
            </a:extLst>
          </p:cNvPr>
          <p:cNvSpPr/>
          <p:nvPr/>
        </p:nvSpPr>
        <p:spPr>
          <a:xfrm rot="1364154" flipV="1">
            <a:off x="10449539" y="4398815"/>
            <a:ext cx="1270004" cy="2811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28" name="Tabulka 8">
            <a:extLst>
              <a:ext uri="{FF2B5EF4-FFF2-40B4-BE49-F238E27FC236}">
                <a16:creationId xmlns:a16="http://schemas.microsoft.com/office/drawing/2014/main" id="{4B7574F6-7368-4B63-81DB-F6EAC02F30A2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/>
          </p:nvPr>
        </p:nvGraphicFramePr>
        <p:xfrm>
          <a:off x="197157" y="1134143"/>
          <a:ext cx="11797686" cy="148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5427">
                  <a:extLst>
                    <a:ext uri="{9D8B030D-6E8A-4147-A177-3AD203B41FA5}">
                      <a16:colId xmlns:a16="http://schemas.microsoft.com/office/drawing/2014/main" val="3924625702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723531014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4126272650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1669069357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245180415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1373314509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462042178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498862452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916212544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4284827979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006036948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094642904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640797798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686944603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793287648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529572551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905191187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2856643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069394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7.3 - 13.3</a:t>
                      </a:r>
                    </a:p>
                  </a:txBody>
                  <a:tcPr marL="7620" marR="7620" marT="762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14.3 - 20.3</a:t>
                      </a:r>
                    </a:p>
                  </a:txBody>
                  <a:tcPr marL="7620" marR="7620" marT="762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21.3 - 27.3</a:t>
                      </a:r>
                    </a:p>
                  </a:txBody>
                  <a:tcPr marL="7620" marR="7620" marT="762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28.3 - 3.4</a:t>
                      </a:r>
                    </a:p>
                  </a:txBody>
                  <a:tcPr marL="7620" marR="7620" marT="762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4.4 - 10.4</a:t>
                      </a:r>
                    </a:p>
                  </a:txBody>
                  <a:tcPr marL="7620" marR="7620" marT="762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11.4 - 17.4</a:t>
                      </a:r>
                    </a:p>
                  </a:txBody>
                  <a:tcPr marL="7620" marR="7620" marT="762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668816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1 578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případů</a:t>
                      </a:r>
                    </a:p>
                  </a:txBody>
                  <a:tcPr marL="7620" marR="7620" marT="7620" marB="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1 409 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případů</a:t>
                      </a:r>
                    </a:p>
                  </a:txBody>
                  <a:tcPr marL="7620" marR="7620" marT="7620" marB="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1 100 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případů</a:t>
                      </a:r>
                    </a:p>
                  </a:txBody>
                  <a:tcPr marL="7620" marR="7620" marT="7620" marB="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836 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případů</a:t>
                      </a:r>
                    </a:p>
                  </a:txBody>
                  <a:tcPr marL="7620" marR="7620" marT="7620" marB="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611 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případů</a:t>
                      </a:r>
                    </a:p>
                  </a:txBody>
                  <a:tcPr marL="7620" marR="7620" marT="7620" marB="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460 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případů</a:t>
                      </a:r>
                    </a:p>
                  </a:txBody>
                  <a:tcPr marL="7620" marR="7620" marT="7620" marB="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91371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,</a:t>
                      </a:r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 %</a:t>
                      </a:r>
                    </a:p>
                  </a:txBody>
                  <a:tcPr marL="7620" marR="7620" marT="7620" marB="0" anchor="ctr"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,</a:t>
                      </a:r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 %</a:t>
                      </a:r>
                    </a:p>
                  </a:txBody>
                  <a:tcPr marL="7620" marR="7620" marT="7620" marB="0" anchor="ctr"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</a:t>
                      </a:r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,</a:t>
                      </a:r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 %</a:t>
                      </a:r>
                    </a:p>
                  </a:txBody>
                  <a:tcPr marL="7620" marR="7620" marT="7620" marB="0" anchor="ctr"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</a:t>
                      </a:r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,</a:t>
                      </a:r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 %</a:t>
                      </a:r>
                    </a:p>
                  </a:txBody>
                  <a:tcPr marL="7620" marR="7620" marT="7620" marB="0" anchor="ctr"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,</a:t>
                      </a:r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 %</a:t>
                      </a:r>
                    </a:p>
                  </a:txBody>
                  <a:tcPr marL="7620" marR="7620" marT="7620" marB="0" anchor="ctr"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343836"/>
                  </a:ext>
                </a:extLst>
              </a:tr>
            </a:tbl>
          </a:graphicData>
        </a:graphic>
      </p:graphicFrame>
      <p:sp>
        <p:nvSpPr>
          <p:cNvPr id="30" name="Zahnutá šipka nahoru 25">
            <a:extLst>
              <a:ext uri="{FF2B5EF4-FFF2-40B4-BE49-F238E27FC236}">
                <a16:creationId xmlns:a16="http://schemas.microsoft.com/office/drawing/2014/main" id="{02FE6BCD-B160-4DEB-82CC-D4CDD287F607}"/>
              </a:ext>
            </a:extLst>
          </p:cNvPr>
          <p:cNvSpPr/>
          <p:nvPr/>
        </p:nvSpPr>
        <p:spPr>
          <a:xfrm>
            <a:off x="1203450" y="2475801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Zahnutá šipka nahoru 25">
            <a:extLst>
              <a:ext uri="{FF2B5EF4-FFF2-40B4-BE49-F238E27FC236}">
                <a16:creationId xmlns:a16="http://schemas.microsoft.com/office/drawing/2014/main" id="{E87C39AF-5DBF-4112-A008-28FE61C7D806}"/>
              </a:ext>
            </a:extLst>
          </p:cNvPr>
          <p:cNvSpPr/>
          <p:nvPr/>
        </p:nvSpPr>
        <p:spPr>
          <a:xfrm>
            <a:off x="3172865" y="2475801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Zahnutá šipka nahoru 25">
            <a:extLst>
              <a:ext uri="{FF2B5EF4-FFF2-40B4-BE49-F238E27FC236}">
                <a16:creationId xmlns:a16="http://schemas.microsoft.com/office/drawing/2014/main" id="{9A04A270-7187-4E15-B7EC-383522621181}"/>
              </a:ext>
            </a:extLst>
          </p:cNvPr>
          <p:cNvSpPr/>
          <p:nvPr/>
        </p:nvSpPr>
        <p:spPr>
          <a:xfrm>
            <a:off x="5116865" y="2475801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4" name="Zahnutá šipka nahoru 25">
            <a:extLst>
              <a:ext uri="{FF2B5EF4-FFF2-40B4-BE49-F238E27FC236}">
                <a16:creationId xmlns:a16="http://schemas.microsoft.com/office/drawing/2014/main" id="{35647ED1-6EF9-4788-866E-E82C5C053706}"/>
              </a:ext>
            </a:extLst>
          </p:cNvPr>
          <p:cNvSpPr/>
          <p:nvPr/>
        </p:nvSpPr>
        <p:spPr>
          <a:xfrm>
            <a:off x="7086280" y="2475801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1" name="Zahnutá šipka nahoru 25">
            <a:extLst>
              <a:ext uri="{FF2B5EF4-FFF2-40B4-BE49-F238E27FC236}">
                <a16:creationId xmlns:a16="http://schemas.microsoft.com/office/drawing/2014/main" id="{BEB8EDC1-DE8F-4A9A-B5D7-4664DBC21F67}"/>
              </a:ext>
            </a:extLst>
          </p:cNvPr>
          <p:cNvSpPr/>
          <p:nvPr/>
        </p:nvSpPr>
        <p:spPr>
          <a:xfrm>
            <a:off x="9056914" y="2475801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2" name="Chart 4">
            <a:extLst>
              <a:ext uri="{FF2B5EF4-FFF2-40B4-BE49-F238E27FC236}">
                <a16:creationId xmlns:a16="http://schemas.microsoft.com/office/drawing/2014/main" id="{08BC59A9-FEBF-48E7-BE01-130C7422F8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6436945"/>
              </p:ext>
            </p:extLst>
          </p:nvPr>
        </p:nvGraphicFramePr>
        <p:xfrm>
          <a:off x="95247" y="2824205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8296847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abulka 8">
            <a:extLst>
              <a:ext uri="{FF2B5EF4-FFF2-40B4-BE49-F238E27FC236}">
                <a16:creationId xmlns:a16="http://schemas.microsoft.com/office/drawing/2014/main" id="{19DAA002-E30C-4D5C-97E3-6E0CA7509E00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/>
          </p:nvPr>
        </p:nvGraphicFramePr>
        <p:xfrm>
          <a:off x="146287" y="715094"/>
          <a:ext cx="11797686" cy="148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5427">
                  <a:extLst>
                    <a:ext uri="{9D8B030D-6E8A-4147-A177-3AD203B41FA5}">
                      <a16:colId xmlns:a16="http://schemas.microsoft.com/office/drawing/2014/main" val="3924625702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723531014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4126272650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1669069357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245180415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1373314509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462042178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498862452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916212544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4284827979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006036948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094642904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640797798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686944603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793287648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529572551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905191187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2856643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</a:t>
                      </a:r>
                      <a:r>
                        <a:rPr lang="en-US" sz="16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stav</a:t>
                      </a:r>
                      <a:endParaRPr lang="cs-CZ" sz="16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</a:t>
                      </a:r>
                      <a:r>
                        <a:rPr lang="en-US" sz="16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stav</a:t>
                      </a:r>
                      <a:endParaRPr lang="cs-CZ" sz="16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</a:t>
                      </a:r>
                      <a:r>
                        <a:rPr lang="en-US" sz="16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stav</a:t>
                      </a:r>
                      <a:endParaRPr lang="cs-CZ" sz="16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</a:t>
                      </a:r>
                      <a:r>
                        <a:rPr lang="en-US" sz="16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stav</a:t>
                      </a:r>
                      <a:endParaRPr lang="cs-CZ" sz="16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</a:t>
                      </a:r>
                      <a:r>
                        <a:rPr lang="en-US" sz="16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stav</a:t>
                      </a:r>
                      <a:endParaRPr lang="cs-CZ" sz="16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</a:t>
                      </a:r>
                      <a:r>
                        <a:rPr lang="en-US" sz="16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stav</a:t>
                      </a:r>
                      <a:endParaRPr lang="cs-CZ" sz="16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069394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7.3 - 13.3</a:t>
                      </a:r>
                    </a:p>
                  </a:txBody>
                  <a:tcPr marL="7620" marR="7620" marT="762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14.3 - 20.3</a:t>
                      </a:r>
                    </a:p>
                  </a:txBody>
                  <a:tcPr marL="7620" marR="7620" marT="762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21.3 - 27.3</a:t>
                      </a:r>
                    </a:p>
                  </a:txBody>
                  <a:tcPr marL="7620" marR="7620" marT="762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28.3 - 3.4</a:t>
                      </a:r>
                    </a:p>
                  </a:txBody>
                  <a:tcPr marL="7620" marR="7620" marT="762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4.4 - 10.4</a:t>
                      </a:r>
                    </a:p>
                  </a:txBody>
                  <a:tcPr marL="7620" marR="7620" marT="762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11.4 - 17.4</a:t>
                      </a:r>
                    </a:p>
                  </a:txBody>
                  <a:tcPr marL="7620" marR="7620" marT="762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668816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8 821 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případů</a:t>
                      </a:r>
                    </a:p>
                  </a:txBody>
                  <a:tcPr marL="7620" marR="7620" marT="7620" marB="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8 948 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případů</a:t>
                      </a:r>
                    </a:p>
                  </a:txBody>
                  <a:tcPr marL="7620" marR="7620" marT="7620" marB="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8 277 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případů</a:t>
                      </a:r>
                    </a:p>
                  </a:txBody>
                  <a:tcPr marL="7620" marR="7620" marT="7620" marB="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7 263 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případů</a:t>
                      </a:r>
                    </a:p>
                  </a:txBody>
                  <a:tcPr marL="7620" marR="7620" marT="7620" marB="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6 286 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případů</a:t>
                      </a:r>
                    </a:p>
                  </a:txBody>
                  <a:tcPr marL="7620" marR="7620" marT="7620" marB="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4 874 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případů</a:t>
                      </a:r>
                    </a:p>
                  </a:txBody>
                  <a:tcPr marL="7620" marR="7620" marT="7620" marB="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91371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,</a:t>
                      </a:r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 %</a:t>
                      </a:r>
                    </a:p>
                  </a:txBody>
                  <a:tcPr marL="7620" marR="7620" marT="7620" marB="0" anchor="ctr"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,</a:t>
                      </a:r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 %</a:t>
                      </a:r>
                    </a:p>
                  </a:txBody>
                  <a:tcPr marL="7620" marR="7620" marT="7620" marB="0" anchor="ctr"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,</a:t>
                      </a:r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 %</a:t>
                      </a:r>
                    </a:p>
                  </a:txBody>
                  <a:tcPr marL="7620" marR="7620" marT="7620" marB="0" anchor="ctr"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,</a:t>
                      </a:r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 %</a:t>
                      </a:r>
                    </a:p>
                  </a:txBody>
                  <a:tcPr marL="7620" marR="7620" marT="7620" marB="0" anchor="ctr"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,</a:t>
                      </a:r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 %</a:t>
                      </a:r>
                    </a:p>
                  </a:txBody>
                  <a:tcPr marL="7620" marR="7620" marT="7620" marB="0" anchor="ctr"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343836"/>
                  </a:ext>
                </a:extLst>
              </a:tr>
            </a:tbl>
          </a:graphicData>
        </a:graphic>
      </p:graphicFrame>
      <p:sp>
        <p:nvSpPr>
          <p:cNvPr id="10" name="TextBox 14">
            <a:extLst>
              <a:ext uri="{FF2B5EF4-FFF2-40B4-BE49-F238E27FC236}">
                <a16:creationId xmlns:a16="http://schemas.microsoft.com/office/drawing/2014/main" id="{5A11BCFC-49AD-487D-BBB2-8BDDECE7C06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 rot="16200000">
            <a:off x="-856548" y="4538022"/>
            <a:ext cx="2829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Predikovaný počet pacientů</a:t>
            </a:r>
          </a:p>
        </p:txBody>
      </p: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62312458-65A0-441F-908E-931BC7FD4AB3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0043036" y="3768581"/>
            <a:ext cx="1900937" cy="1908215"/>
            <a:chOff x="10258697" y="3527722"/>
            <a:chExt cx="1900937" cy="1908215"/>
          </a:xfrm>
        </p:grpSpPr>
        <p:cxnSp>
          <p:nvCxnSpPr>
            <p:cNvPr id="15" name="Přímá spojnice 14">
              <a:extLst>
                <a:ext uri="{FF2B5EF4-FFF2-40B4-BE49-F238E27FC236}">
                  <a16:creationId xmlns:a16="http://schemas.microsoft.com/office/drawing/2014/main" id="{AD1B3FBA-E128-4E3B-A481-9ABC867903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113572"/>
              <a:ext cx="36000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Přímá spojnice 15">
              <a:extLst>
                <a:ext uri="{FF2B5EF4-FFF2-40B4-BE49-F238E27FC236}">
                  <a16:creationId xmlns:a16="http://schemas.microsoft.com/office/drawing/2014/main" id="{D47DC97C-FD01-4FD4-8BED-64EC65B6A8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328560"/>
              <a:ext cx="360000" cy="0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bdélník 16">
              <a:extLst>
                <a:ext uri="{FF2B5EF4-FFF2-40B4-BE49-F238E27FC236}">
                  <a16:creationId xmlns:a16="http://schemas.microsoft.com/office/drawing/2014/main" id="{0DFC9795-934F-42BA-94E7-2B7FA4872E52}"/>
                </a:ext>
              </a:extLst>
            </p:cNvPr>
            <p:cNvSpPr/>
            <p:nvPr/>
          </p:nvSpPr>
          <p:spPr>
            <a:xfrm>
              <a:off x="10270650" y="3620519"/>
              <a:ext cx="360000" cy="130628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ovéPole 28">
              <a:extLst>
                <a:ext uri="{FF2B5EF4-FFF2-40B4-BE49-F238E27FC236}">
                  <a16:creationId xmlns:a16="http://schemas.microsoft.com/office/drawing/2014/main" id="{0C5C1E54-12C3-4C62-B831-4C6047793E03}"/>
                </a:ext>
              </a:extLst>
            </p:cNvPr>
            <p:cNvSpPr txBox="1"/>
            <p:nvPr/>
          </p:nvSpPr>
          <p:spPr>
            <a:xfrm>
              <a:off x="10630650" y="3527722"/>
              <a:ext cx="1528984" cy="1908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Reálné počty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 = 0,95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 = 0,85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 = 0,75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Maximální počet pacientů s COVID-19 na lůžkách za období říjen/listopad 2020</a:t>
              </a:r>
              <a:endParaRPr kumimoji="0" lang="cs-CZ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9" name="Přímá spojnice 18">
              <a:extLst>
                <a:ext uri="{FF2B5EF4-FFF2-40B4-BE49-F238E27FC236}">
                  <a16:creationId xmlns:a16="http://schemas.microsoft.com/office/drawing/2014/main" id="{8A11B017-1740-4D99-AF40-0CE45544A6AD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758537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Přímá spojnice 19">
              <a:extLst>
                <a:ext uri="{FF2B5EF4-FFF2-40B4-BE49-F238E27FC236}">
                  <a16:creationId xmlns:a16="http://schemas.microsoft.com/office/drawing/2014/main" id="{07C5A792-BEB3-40F4-98BB-7431BA7FE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543548"/>
              <a:ext cx="360000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ovéPole 22"/>
          <p:cNvSpPr txBox="1"/>
          <p:nvPr/>
        </p:nvSpPr>
        <p:spPr>
          <a:xfrm>
            <a:off x="381739" y="94911"/>
            <a:ext cx="11375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týdenním srovnání počty hospitalizací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</a:t>
            </a: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ČR </a:t>
            </a:r>
            <a:r>
              <a:rPr kumimoji="0" lang="cs-CZ" sz="30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klesají</a:t>
            </a:r>
          </a:p>
        </p:txBody>
      </p:sp>
      <p:sp>
        <p:nvSpPr>
          <p:cNvPr id="28" name="Zahnutá šipka nahoru 25">
            <a:extLst>
              <a:ext uri="{FF2B5EF4-FFF2-40B4-BE49-F238E27FC236}">
                <a16:creationId xmlns:a16="http://schemas.microsoft.com/office/drawing/2014/main" id="{E359B7D7-130C-4173-9EFC-47F321C82F4E}"/>
              </a:ext>
            </a:extLst>
          </p:cNvPr>
          <p:cNvSpPr/>
          <p:nvPr/>
        </p:nvSpPr>
        <p:spPr>
          <a:xfrm>
            <a:off x="1203450" y="2013982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Zahnutá šipka nahoru 25">
            <a:extLst>
              <a:ext uri="{FF2B5EF4-FFF2-40B4-BE49-F238E27FC236}">
                <a16:creationId xmlns:a16="http://schemas.microsoft.com/office/drawing/2014/main" id="{77962815-283B-44A7-A845-1BB5AFDAE33D}"/>
              </a:ext>
            </a:extLst>
          </p:cNvPr>
          <p:cNvSpPr/>
          <p:nvPr/>
        </p:nvSpPr>
        <p:spPr>
          <a:xfrm>
            <a:off x="3172865" y="2013982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Zahnutá šipka nahoru 25">
            <a:extLst>
              <a:ext uri="{FF2B5EF4-FFF2-40B4-BE49-F238E27FC236}">
                <a16:creationId xmlns:a16="http://schemas.microsoft.com/office/drawing/2014/main" id="{900DBD3A-25FF-44DB-9A70-41A63B98A098}"/>
              </a:ext>
            </a:extLst>
          </p:cNvPr>
          <p:cNvSpPr/>
          <p:nvPr/>
        </p:nvSpPr>
        <p:spPr>
          <a:xfrm>
            <a:off x="5116865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Zahnutá šipka nahoru 25">
            <a:extLst>
              <a:ext uri="{FF2B5EF4-FFF2-40B4-BE49-F238E27FC236}">
                <a16:creationId xmlns:a16="http://schemas.microsoft.com/office/drawing/2014/main" id="{8BC9AE2D-ED68-40C1-9F08-DFCD52A3016B}"/>
              </a:ext>
            </a:extLst>
          </p:cNvPr>
          <p:cNvSpPr/>
          <p:nvPr/>
        </p:nvSpPr>
        <p:spPr>
          <a:xfrm>
            <a:off x="7086280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4" name="Zahnutá šipka nahoru 25">
            <a:extLst>
              <a:ext uri="{FF2B5EF4-FFF2-40B4-BE49-F238E27FC236}">
                <a16:creationId xmlns:a16="http://schemas.microsoft.com/office/drawing/2014/main" id="{64D205E5-DBC4-422A-BF09-BCA621280F66}"/>
              </a:ext>
            </a:extLst>
          </p:cNvPr>
          <p:cNvSpPr/>
          <p:nvPr/>
        </p:nvSpPr>
        <p:spPr>
          <a:xfrm>
            <a:off x="9056914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21" name="Chart 11">
            <a:extLst>
              <a:ext uri="{FF2B5EF4-FFF2-40B4-BE49-F238E27FC236}">
                <a16:creationId xmlns:a16="http://schemas.microsoft.com/office/drawing/2014/main" id="{981CB6A6-72A9-473F-B599-40385C7CCD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8131784"/>
              </p:ext>
            </p:extLst>
          </p:nvPr>
        </p:nvGraphicFramePr>
        <p:xfrm>
          <a:off x="748776" y="2676207"/>
          <a:ext cx="10680178" cy="421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858452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4">
            <a:extLst>
              <a:ext uri="{FF2B5EF4-FFF2-40B4-BE49-F238E27FC236}">
                <a16:creationId xmlns:a16="http://schemas.microsoft.com/office/drawing/2014/main" id="{4231A2FA-B47D-4C3D-8DDD-0F1ACD6C839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 rot="16200000">
            <a:off x="-844849" y="3908327"/>
            <a:ext cx="2829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Predikovaný počet pacientů</a:t>
            </a:r>
            <a:b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vyžadujících intenzivní péči</a:t>
            </a:r>
          </a:p>
        </p:txBody>
      </p:sp>
      <p:grpSp>
        <p:nvGrpSpPr>
          <p:cNvPr id="25" name="Skupina 24">
            <a:extLst>
              <a:ext uri="{FF2B5EF4-FFF2-40B4-BE49-F238E27FC236}">
                <a16:creationId xmlns:a16="http://schemas.microsoft.com/office/drawing/2014/main" id="{62312458-65A0-441F-908E-931BC7FD4AB3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0019677" y="4073381"/>
            <a:ext cx="1900937" cy="1908215"/>
            <a:chOff x="10258697" y="3527722"/>
            <a:chExt cx="1900937" cy="1908215"/>
          </a:xfrm>
        </p:grpSpPr>
        <p:cxnSp>
          <p:nvCxnSpPr>
            <p:cNvPr id="26" name="Přímá spojnice 25">
              <a:extLst>
                <a:ext uri="{FF2B5EF4-FFF2-40B4-BE49-F238E27FC236}">
                  <a16:creationId xmlns:a16="http://schemas.microsoft.com/office/drawing/2014/main" id="{AD1B3FBA-E128-4E3B-A481-9ABC867903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113572"/>
              <a:ext cx="36000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Přímá spojnice 26">
              <a:extLst>
                <a:ext uri="{FF2B5EF4-FFF2-40B4-BE49-F238E27FC236}">
                  <a16:creationId xmlns:a16="http://schemas.microsoft.com/office/drawing/2014/main" id="{D47DC97C-FD01-4FD4-8BED-64EC65B6A8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328560"/>
              <a:ext cx="360000" cy="0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bdélník 27">
              <a:extLst>
                <a:ext uri="{FF2B5EF4-FFF2-40B4-BE49-F238E27FC236}">
                  <a16:creationId xmlns:a16="http://schemas.microsoft.com/office/drawing/2014/main" id="{0DFC9795-934F-42BA-94E7-2B7FA4872E52}"/>
                </a:ext>
              </a:extLst>
            </p:cNvPr>
            <p:cNvSpPr/>
            <p:nvPr/>
          </p:nvSpPr>
          <p:spPr>
            <a:xfrm>
              <a:off x="10270650" y="3620519"/>
              <a:ext cx="360000" cy="130628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extovéPole 28">
              <a:extLst>
                <a:ext uri="{FF2B5EF4-FFF2-40B4-BE49-F238E27FC236}">
                  <a16:creationId xmlns:a16="http://schemas.microsoft.com/office/drawing/2014/main" id="{0C5C1E54-12C3-4C62-B831-4C6047793E03}"/>
                </a:ext>
              </a:extLst>
            </p:cNvPr>
            <p:cNvSpPr txBox="1"/>
            <p:nvPr/>
          </p:nvSpPr>
          <p:spPr>
            <a:xfrm>
              <a:off x="10630650" y="3527722"/>
              <a:ext cx="1528984" cy="1908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Reálné počty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 = 0,95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 = 0,85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 = 0,75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Maximální počet pacientů s COVID-19 na lůžkách za období říjen/listopad 2020</a:t>
              </a:r>
              <a:endParaRPr kumimoji="0" lang="cs-CZ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0" name="Přímá spojnice 29">
              <a:extLst>
                <a:ext uri="{FF2B5EF4-FFF2-40B4-BE49-F238E27FC236}">
                  <a16:creationId xmlns:a16="http://schemas.microsoft.com/office/drawing/2014/main" id="{8A11B017-1740-4D99-AF40-0CE45544A6AD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758537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Přímá spojnice 34">
              <a:extLst>
                <a:ext uri="{FF2B5EF4-FFF2-40B4-BE49-F238E27FC236}">
                  <a16:creationId xmlns:a16="http://schemas.microsoft.com/office/drawing/2014/main" id="{07C5A792-BEB3-40F4-98BB-7431BA7FE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543548"/>
              <a:ext cx="360000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ovéPole 35">
            <a:extLst>
              <a:ext uri="{FF2B5EF4-FFF2-40B4-BE49-F238E27FC236}">
                <a16:creationId xmlns:a16="http://schemas.microsoft.com/office/drawing/2014/main" id="{507D902C-D9A4-417A-909B-281157810E3B}"/>
              </a:ext>
            </a:extLst>
          </p:cNvPr>
          <p:cNvSpPr txBox="1"/>
          <p:nvPr/>
        </p:nvSpPr>
        <p:spPr>
          <a:xfrm>
            <a:off x="184727" y="12542"/>
            <a:ext cx="1179768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týdenním srovnání počty hospitalizací na JIP v ČR </a:t>
            </a:r>
            <a:r>
              <a:rPr kumimoji="0" lang="cs-CZ" sz="28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klesají</a:t>
            </a:r>
            <a:endParaRPr kumimoji="0" lang="cs-CZ" sz="28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37" name="Tabulka 8">
            <a:extLst>
              <a:ext uri="{FF2B5EF4-FFF2-40B4-BE49-F238E27FC236}">
                <a16:creationId xmlns:a16="http://schemas.microsoft.com/office/drawing/2014/main" id="{6B7F79D0-8EDC-4EB5-A2DD-9DA744FC0BC3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  <p:extLst/>
          </p:nvPr>
        </p:nvGraphicFramePr>
        <p:xfrm>
          <a:off x="187920" y="496835"/>
          <a:ext cx="11797686" cy="148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5427">
                  <a:extLst>
                    <a:ext uri="{9D8B030D-6E8A-4147-A177-3AD203B41FA5}">
                      <a16:colId xmlns:a16="http://schemas.microsoft.com/office/drawing/2014/main" val="3924625702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723531014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4126272650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1669069357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245180415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1373314509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462042178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498862452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916212544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4284827979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006036948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094642904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640797798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686944603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793287648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529572551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905191187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2856643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</a:t>
                      </a:r>
                      <a:r>
                        <a:rPr lang="en-US" sz="16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stav</a:t>
                      </a:r>
                      <a:endParaRPr lang="cs-CZ" sz="16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</a:t>
                      </a:r>
                      <a:r>
                        <a:rPr lang="en-US" sz="16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stav</a:t>
                      </a:r>
                      <a:endParaRPr lang="cs-CZ" sz="16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</a:t>
                      </a:r>
                      <a:r>
                        <a:rPr lang="en-US" sz="16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stav</a:t>
                      </a:r>
                      <a:endParaRPr lang="cs-CZ" sz="16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</a:t>
                      </a:r>
                      <a:r>
                        <a:rPr lang="en-US" sz="16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stav</a:t>
                      </a:r>
                      <a:endParaRPr lang="cs-CZ" sz="16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</a:t>
                      </a:r>
                      <a:r>
                        <a:rPr lang="en-US" sz="16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stav</a:t>
                      </a:r>
                      <a:endParaRPr lang="cs-CZ" sz="16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</a:t>
                      </a:r>
                      <a:r>
                        <a:rPr lang="en-US" sz="16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stav</a:t>
                      </a:r>
                      <a:endParaRPr lang="cs-CZ" sz="16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069394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7.3 - 13.3</a:t>
                      </a:r>
                    </a:p>
                  </a:txBody>
                  <a:tcPr marL="7620" marR="7620" marT="762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14.3 - 20.3</a:t>
                      </a:r>
                    </a:p>
                  </a:txBody>
                  <a:tcPr marL="7620" marR="7620" marT="762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21.3 - 27.3</a:t>
                      </a:r>
                    </a:p>
                  </a:txBody>
                  <a:tcPr marL="7620" marR="7620" marT="762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28.3 - 3.4</a:t>
                      </a:r>
                    </a:p>
                  </a:txBody>
                  <a:tcPr marL="7620" marR="7620" marT="762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4.4 - 10.4</a:t>
                      </a:r>
                    </a:p>
                  </a:txBody>
                  <a:tcPr marL="7620" marR="7620" marT="762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11.4 - 17.4</a:t>
                      </a:r>
                    </a:p>
                  </a:txBody>
                  <a:tcPr marL="7620" marR="7620" marT="762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668816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787</a:t>
                      </a:r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hospitalizací</a:t>
                      </a:r>
                    </a:p>
                  </a:txBody>
                  <a:tcPr marL="7620" marR="7620" marT="7620" marB="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846</a:t>
                      </a:r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hospitalizací</a:t>
                      </a:r>
                    </a:p>
                  </a:txBody>
                  <a:tcPr marL="7620" marR="7620" marT="7620" marB="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747</a:t>
                      </a:r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hospitalizací</a:t>
                      </a:r>
                    </a:p>
                  </a:txBody>
                  <a:tcPr marL="7620" marR="7620" marT="7620" marB="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549</a:t>
                      </a:r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hospitalizací</a:t>
                      </a:r>
                    </a:p>
                  </a:txBody>
                  <a:tcPr marL="7620" marR="7620" marT="7620" marB="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330</a:t>
                      </a:r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hospitalizací</a:t>
                      </a:r>
                    </a:p>
                  </a:txBody>
                  <a:tcPr marL="7620" marR="7620" marT="7620" marB="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113</a:t>
                      </a:r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hospitalizací</a:t>
                      </a:r>
                    </a:p>
                  </a:txBody>
                  <a:tcPr marL="7620" marR="7620" marT="7620" marB="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91371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</a:t>
                      </a:r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,</a:t>
                      </a:r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%</a:t>
                      </a:r>
                    </a:p>
                  </a:txBody>
                  <a:tcPr marL="7620" marR="7620" marT="7620" marB="0" anchor="ctr"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-5</a:t>
                      </a:r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,</a:t>
                      </a:r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%</a:t>
                      </a:r>
                    </a:p>
                  </a:txBody>
                  <a:tcPr marL="7620" marR="7620" marT="7620" marB="0" anchor="ctr"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,</a:t>
                      </a:r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%</a:t>
                      </a:r>
                    </a:p>
                  </a:txBody>
                  <a:tcPr marL="7620" marR="7620" marT="7620" marB="0" anchor="ctr"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,</a:t>
                      </a:r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%</a:t>
                      </a:r>
                    </a:p>
                  </a:txBody>
                  <a:tcPr marL="7620" marR="7620" marT="7620" marB="0" anchor="ctr"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-16,</a:t>
                      </a:r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%</a:t>
                      </a:r>
                    </a:p>
                  </a:txBody>
                  <a:tcPr marL="7620" marR="7620" marT="7620" marB="0" anchor="ctr"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343836"/>
                  </a:ext>
                </a:extLst>
              </a:tr>
            </a:tbl>
          </a:graphicData>
        </a:graphic>
      </p:graphicFrame>
      <p:sp>
        <p:nvSpPr>
          <p:cNvPr id="38" name="Zahnutá šipka nahoru 25">
            <a:extLst>
              <a:ext uri="{FF2B5EF4-FFF2-40B4-BE49-F238E27FC236}">
                <a16:creationId xmlns:a16="http://schemas.microsoft.com/office/drawing/2014/main" id="{3D31CB96-ADEB-47C9-A675-E23FD094E077}"/>
              </a:ext>
            </a:extLst>
          </p:cNvPr>
          <p:cNvSpPr/>
          <p:nvPr/>
        </p:nvSpPr>
        <p:spPr>
          <a:xfrm>
            <a:off x="1194213" y="1838493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9" name="Zahnutá šipka nahoru 25">
            <a:extLst>
              <a:ext uri="{FF2B5EF4-FFF2-40B4-BE49-F238E27FC236}">
                <a16:creationId xmlns:a16="http://schemas.microsoft.com/office/drawing/2014/main" id="{531FA440-D950-4855-8A5A-41583949B9D7}"/>
              </a:ext>
            </a:extLst>
          </p:cNvPr>
          <p:cNvSpPr/>
          <p:nvPr/>
        </p:nvSpPr>
        <p:spPr>
          <a:xfrm>
            <a:off x="3163628" y="1838493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0" name="Zahnutá šipka nahoru 25">
            <a:extLst>
              <a:ext uri="{FF2B5EF4-FFF2-40B4-BE49-F238E27FC236}">
                <a16:creationId xmlns:a16="http://schemas.microsoft.com/office/drawing/2014/main" id="{EED5D406-688B-4028-B433-E17549E6B582}"/>
              </a:ext>
            </a:extLst>
          </p:cNvPr>
          <p:cNvSpPr/>
          <p:nvPr/>
        </p:nvSpPr>
        <p:spPr>
          <a:xfrm>
            <a:off x="5107628" y="1838493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1" name="Zahnutá šipka nahoru 25">
            <a:extLst>
              <a:ext uri="{FF2B5EF4-FFF2-40B4-BE49-F238E27FC236}">
                <a16:creationId xmlns:a16="http://schemas.microsoft.com/office/drawing/2014/main" id="{239684B6-1F9E-4D4A-99B3-465E0D266E48}"/>
              </a:ext>
            </a:extLst>
          </p:cNvPr>
          <p:cNvSpPr/>
          <p:nvPr/>
        </p:nvSpPr>
        <p:spPr>
          <a:xfrm>
            <a:off x="7077043" y="1838493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2" name="Zahnutá šipka nahoru 25">
            <a:extLst>
              <a:ext uri="{FF2B5EF4-FFF2-40B4-BE49-F238E27FC236}">
                <a16:creationId xmlns:a16="http://schemas.microsoft.com/office/drawing/2014/main" id="{014848F3-E01B-4FEE-A43C-793BB5BF9DED}"/>
              </a:ext>
            </a:extLst>
          </p:cNvPr>
          <p:cNvSpPr/>
          <p:nvPr/>
        </p:nvSpPr>
        <p:spPr>
          <a:xfrm>
            <a:off x="9047677" y="1838493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9" name="Chart 11">
            <a:extLst>
              <a:ext uri="{FF2B5EF4-FFF2-40B4-BE49-F238E27FC236}">
                <a16:creationId xmlns:a16="http://schemas.microsoft.com/office/drawing/2014/main" id="{FFB92E0F-0B52-417A-BB34-405865A92B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1487498"/>
              </p:ext>
            </p:extLst>
          </p:nvPr>
        </p:nvGraphicFramePr>
        <p:xfrm>
          <a:off x="822037" y="2399045"/>
          <a:ext cx="10908144" cy="45203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278315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D48422-1472-2B43-AFF4-50C66979E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961" y="93910"/>
            <a:ext cx="11490037" cy="1325563"/>
          </a:xfrm>
        </p:spPr>
        <p:txBody>
          <a:bodyPr>
            <a:noAutofit/>
          </a:bodyPr>
          <a:lstStyle/>
          <a:p>
            <a:pPr algn="ctr"/>
            <a:r>
              <a:rPr lang="en-CZ" sz="3400" b="1" dirty="0"/>
              <a:t/>
            </a:r>
            <a:br>
              <a:rPr lang="en-CZ" sz="3400" b="1" dirty="0"/>
            </a:br>
            <a:r>
              <a:rPr lang="en-CZ" sz="4000" b="1" dirty="0">
                <a:latin typeface="+mn-lt"/>
              </a:rPr>
              <a:t>Aktuální </a:t>
            </a:r>
            <a:r>
              <a:rPr lang="cs-CZ" sz="4000" b="1" dirty="0">
                <a:latin typeface="+mn-lt"/>
              </a:rPr>
              <a:t>počty </a:t>
            </a:r>
            <a:r>
              <a:rPr lang="en-CZ" sz="4000" b="1" dirty="0">
                <a:latin typeface="+mn-lt"/>
              </a:rPr>
              <a:t>hospitalizovaných</a:t>
            </a:r>
            <a:r>
              <a:rPr lang="cs-CZ" sz="4000" b="1" dirty="0">
                <a:latin typeface="+mn-lt"/>
              </a:rPr>
              <a:t> pacientů </a:t>
            </a:r>
            <a:r>
              <a:rPr lang="cs-CZ" sz="4000" b="1" dirty="0" smtClean="0">
                <a:latin typeface="+mn-lt"/>
              </a:rPr>
              <a:t>klesají</a:t>
            </a:r>
            <a:r>
              <a:rPr lang="cs-CZ" sz="4000" b="1" dirty="0">
                <a:latin typeface="+mn-lt"/>
              </a:rPr>
              <a:t/>
            </a:r>
            <a:br>
              <a:rPr lang="cs-CZ" sz="4000" b="1" dirty="0">
                <a:latin typeface="+mn-lt"/>
              </a:rPr>
            </a:br>
            <a:r>
              <a:rPr lang="cs-CZ" sz="4000" b="1" dirty="0" smtClean="0">
                <a:latin typeface="+mn-lt"/>
              </a:rPr>
              <a:t>a roste i dostupná kapacita lůžek, včetně JIP</a:t>
            </a:r>
            <a:endParaRPr lang="en-CZ" sz="4000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AA7CEA-DA9D-FB48-ACE8-2C23380168C2}"/>
              </a:ext>
            </a:extLst>
          </p:cNvPr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782785" y="3294205"/>
            <a:ext cx="10515600" cy="344833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5700" dirty="0"/>
              <a:t>C</a:t>
            </a:r>
            <a:r>
              <a:rPr lang="en-CZ" sz="5700" dirty="0"/>
              <a:t>elkem v nemocnici: 		</a:t>
            </a:r>
            <a:r>
              <a:rPr lang="cs-CZ" sz="5700" dirty="0" smtClean="0">
                <a:solidFill>
                  <a:srgbClr val="FF0000"/>
                </a:solidFill>
              </a:rPr>
              <a:t>4 063</a:t>
            </a:r>
            <a:endParaRPr lang="en-CZ" sz="57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CZ" sz="5700" dirty="0"/>
              <a:t>Z toho JIP:					</a:t>
            </a:r>
            <a:r>
              <a:rPr lang="cs-CZ" sz="5700" dirty="0" smtClean="0">
                <a:solidFill>
                  <a:srgbClr val="FF0000"/>
                </a:solidFill>
              </a:rPr>
              <a:t>943</a:t>
            </a:r>
            <a:endParaRPr lang="en-CZ" sz="5700" dirty="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CZ" sz="5700" dirty="0"/>
              <a:t>Z toho UPV: 				 	</a:t>
            </a:r>
            <a:r>
              <a:rPr lang="cs-CZ" sz="5700" dirty="0" smtClean="0">
                <a:solidFill>
                  <a:srgbClr val="FF0000"/>
                </a:solidFill>
              </a:rPr>
              <a:t>486</a:t>
            </a:r>
            <a:r>
              <a:rPr lang="en-CZ" sz="5700" dirty="0" smtClean="0">
                <a:solidFill>
                  <a:srgbClr val="FF0000"/>
                </a:solidFill>
              </a:rPr>
              <a:t>     </a:t>
            </a:r>
            <a:endParaRPr lang="en-CZ" sz="57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CZ" sz="5700" dirty="0"/>
              <a:t>Z toho ECMO:				</a:t>
            </a:r>
            <a:r>
              <a:rPr lang="cs-CZ" sz="5700" dirty="0" smtClean="0">
                <a:solidFill>
                  <a:srgbClr val="FF0000"/>
                </a:solidFill>
              </a:rPr>
              <a:t>20</a:t>
            </a:r>
            <a:endParaRPr lang="en-CZ" sz="4700" i="1" dirty="0"/>
          </a:p>
        </p:txBody>
      </p:sp>
      <p:sp>
        <p:nvSpPr>
          <p:cNvPr id="2" name="Šipka dolů 1"/>
          <p:cNvSpPr/>
          <p:nvPr/>
        </p:nvSpPr>
        <p:spPr>
          <a:xfrm>
            <a:off x="5144651" y="1892081"/>
            <a:ext cx="1588655" cy="785091"/>
          </a:xfrm>
          <a:prstGeom prst="downArrow">
            <a:avLst/>
          </a:prstGeom>
          <a:solidFill>
            <a:srgbClr val="3059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ovéPole 2"/>
          <p:cNvSpPr txBox="1"/>
          <p:nvPr>
            <p:custDataLst>
              <p:tags r:id="rId2"/>
            </p:custDataLst>
          </p:nvPr>
        </p:nvSpPr>
        <p:spPr>
          <a:xfrm>
            <a:off x="7706306" y="2677172"/>
            <a:ext cx="2948709" cy="46166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Stav k </a:t>
            </a:r>
            <a:r>
              <a:rPr lang="cs-CZ" sz="2400" b="1" noProof="0" dirty="0" smtClean="0">
                <a:solidFill>
                  <a:prstClr val="white"/>
                </a:solidFill>
                <a:latin typeface="Calibri" panose="020F0502020204030204"/>
              </a:rPr>
              <a:t>21</a:t>
            </a:r>
            <a:r>
              <a:rPr kumimoji="0" lang="cs-CZ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lang="cs-CZ" sz="2400" b="1" dirty="0">
                <a:solidFill>
                  <a:prstClr val="white"/>
                </a:solidFill>
                <a:latin typeface="Calibri" panose="020F0502020204030204"/>
              </a:rPr>
              <a:t>4</a:t>
            </a: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2021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823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642" y="3931234"/>
            <a:ext cx="11905307" cy="1974265"/>
          </a:xfrm>
        </p:spPr>
        <p:txBody>
          <a:bodyPr>
            <a:noAutofit/>
          </a:bodyPr>
          <a:lstStyle/>
          <a:p>
            <a:r>
              <a:rPr lang="cs-CZ" sz="4800" b="1" dirty="0"/>
              <a:t>Vybrané výstupy z prediktivních </a:t>
            </a:r>
            <a:r>
              <a:rPr lang="cs-CZ" sz="4800" b="1" dirty="0" smtClean="0"/>
              <a:t>modelů</a:t>
            </a:r>
            <a:endParaRPr lang="cs-CZ" sz="4800" b="1" dirty="0"/>
          </a:p>
        </p:txBody>
      </p:sp>
    </p:spTree>
    <p:extLst>
      <p:ext uri="{BB962C8B-B14F-4D97-AF65-F5344CB8AC3E}">
        <p14:creationId xmlns:p14="http://schemas.microsoft.com/office/powerpoint/2010/main" val="201252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ovéPole 18"/>
          <p:cNvSpPr txBox="1"/>
          <p:nvPr/>
        </p:nvSpPr>
        <p:spPr>
          <a:xfrm>
            <a:off x="169682" y="1917135"/>
            <a:ext cx="11802358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Nová kalibrace modelu pro rychlé brždění epidemie provedená dne 5.3. 2021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400" b="0" i="1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3400" i="1" kern="0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400" b="1" i="1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Vývoj od konce </a:t>
            </a:r>
            <a:r>
              <a:rPr kumimoji="0" lang="cs-CZ" sz="3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března 2021 ukazuje na rychlejší zpomalování epidemie. V tomto trendu se již s vysokou pravděpodobností promítá postupující očkování populace. </a:t>
            </a:r>
            <a:endParaRPr kumimoji="0" lang="cs-CZ" sz="3400" b="0" i="1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8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Šipka dolů 1"/>
          <p:cNvSpPr/>
          <p:nvPr/>
        </p:nvSpPr>
        <p:spPr>
          <a:xfrm>
            <a:off x="5418742" y="3268962"/>
            <a:ext cx="1304237" cy="4234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délník 2"/>
          <p:cNvSpPr/>
          <p:nvPr/>
        </p:nvSpPr>
        <p:spPr>
          <a:xfrm>
            <a:off x="169682" y="254524"/>
            <a:ext cx="1188645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Dlouhodobá predikce dle modelu SEIR, který byl pro epidemii COVID-19 </a:t>
            </a:r>
            <a:endParaRPr kumimoji="0" lang="cs-CZ" sz="30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</a:t>
            </a:r>
            <a:r>
              <a:rPr kumimoji="0" lang="cs-CZ" sz="3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ČR adaptován na počátku dubna 2020. </a:t>
            </a:r>
            <a:endParaRPr kumimoji="0" lang="cs-CZ" sz="30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Šipka dolů 4"/>
          <p:cNvSpPr/>
          <p:nvPr/>
        </p:nvSpPr>
        <p:spPr>
          <a:xfrm>
            <a:off x="5257395" y="5891166"/>
            <a:ext cx="1626932" cy="4234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338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Chart 4">
            <a:extLst>
              <a:ext uri="{FF2B5EF4-FFF2-40B4-BE49-F238E27FC236}">
                <a16:creationId xmlns:a16="http://schemas.microsoft.com/office/drawing/2014/main" id="{F3B3A751-5826-48A2-8A63-61032D0536F8}"/>
              </a:ext>
            </a:extLst>
          </p:cNvPr>
          <p:cNvGraphicFramePr/>
          <p:nvPr>
            <p:custDataLst>
              <p:tags r:id="rId1"/>
            </p:custDataLst>
            <p:extLst/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F3DA7FDE-62BA-4179-BA4D-AB192F266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776839" cy="576000"/>
          </a:xfrm>
        </p:spPr>
        <p:txBody>
          <a:bodyPr/>
          <a:lstStyle/>
          <a:p>
            <a:r>
              <a:rPr lang="cs-CZ" dirty="0"/>
              <a:t>Počty nově diagnostikovaných pacientů: týdenní vývoj v ČR</a:t>
            </a:r>
          </a:p>
        </p:txBody>
      </p:sp>
      <p:sp>
        <p:nvSpPr>
          <p:cNvPr id="38" name="TextovéPole 37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/>
        </p:nvSpPr>
        <p:spPr>
          <a:xfrm>
            <a:off x="265215" y="648434"/>
            <a:ext cx="113442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Dynamika vývoje počtů pozitivních diagnóz potvrzuje zpomalení šíření nemoci.</a:t>
            </a:r>
          </a:p>
        </p:txBody>
      </p:sp>
      <p:sp>
        <p:nvSpPr>
          <p:cNvPr id="36" name="Šipka doprava 58">
            <a:extLst>
              <a:ext uri="{FF2B5EF4-FFF2-40B4-BE49-F238E27FC236}">
                <a16:creationId xmlns:a16="http://schemas.microsoft.com/office/drawing/2014/main" id="{1EB91550-BE39-4068-9AA2-464822A320B7}"/>
              </a:ext>
            </a:extLst>
          </p:cNvPr>
          <p:cNvSpPr/>
          <p:nvPr/>
        </p:nvSpPr>
        <p:spPr>
          <a:xfrm rot="1364154" flipV="1">
            <a:off x="10478114" y="4608365"/>
            <a:ext cx="1270004" cy="2811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28" name="Tabulka 8">
            <a:extLst>
              <a:ext uri="{FF2B5EF4-FFF2-40B4-BE49-F238E27FC236}">
                <a16:creationId xmlns:a16="http://schemas.microsoft.com/office/drawing/2014/main" id="{4B7574F6-7368-4B63-81DB-F6EAC02F30A2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/>
          </p:nvPr>
        </p:nvGraphicFramePr>
        <p:xfrm>
          <a:off x="197157" y="1134143"/>
          <a:ext cx="11797686" cy="148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5427">
                  <a:extLst>
                    <a:ext uri="{9D8B030D-6E8A-4147-A177-3AD203B41FA5}">
                      <a16:colId xmlns:a16="http://schemas.microsoft.com/office/drawing/2014/main" val="3924625702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723531014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4126272650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1669069357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245180415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1373314509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462042178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498862452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916212544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4284827979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006036948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094642904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640797798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686944603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793287648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529572551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905191187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2856643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069394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9.3 - 15.3</a:t>
                      </a:r>
                    </a:p>
                  </a:txBody>
                  <a:tcPr marL="7620" marR="7620" marT="762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16.3 - 22.3</a:t>
                      </a:r>
                    </a:p>
                  </a:txBody>
                  <a:tcPr marL="7620" marR="7620" marT="762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23.3 - 29.3</a:t>
                      </a:r>
                    </a:p>
                  </a:txBody>
                  <a:tcPr marL="7620" marR="7620" marT="762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30.3 - 5.4</a:t>
                      </a:r>
                    </a:p>
                  </a:txBody>
                  <a:tcPr marL="7620" marR="7620" marT="762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6.4 - 12.4</a:t>
                      </a:r>
                    </a:p>
                  </a:txBody>
                  <a:tcPr marL="7620" marR="7620" marT="762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13.4 - 19.4</a:t>
                      </a:r>
                    </a:p>
                  </a:txBody>
                  <a:tcPr marL="7620" marR="7620" marT="762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668816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11 001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případů</a:t>
                      </a:r>
                    </a:p>
                  </a:txBody>
                  <a:tcPr marL="7620" marR="7620" marT="7620" marB="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8 931 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případů</a:t>
                      </a:r>
                    </a:p>
                  </a:txBody>
                  <a:tcPr marL="7620" marR="7620" marT="7620" marB="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6 871 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případů</a:t>
                      </a:r>
                    </a:p>
                  </a:txBody>
                  <a:tcPr marL="7620" marR="7620" marT="7620" marB="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4 497 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případů</a:t>
                      </a:r>
                    </a:p>
                  </a:txBody>
                  <a:tcPr marL="7620" marR="7620" marT="7620" marB="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4 256 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případů</a:t>
                      </a:r>
                    </a:p>
                  </a:txBody>
                  <a:tcPr marL="7620" marR="7620" marT="7620" marB="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2 992 </a:t>
                      </a:r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případů</a:t>
                      </a:r>
                    </a:p>
                  </a:txBody>
                  <a:tcPr marL="7620" marR="7620" marT="7620" marB="0"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91371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,</a:t>
                      </a:r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 %</a:t>
                      </a:r>
                    </a:p>
                  </a:txBody>
                  <a:tcPr marL="7620" marR="7620" marT="7620" marB="0" anchor="ctr"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,</a:t>
                      </a:r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 %</a:t>
                      </a:r>
                    </a:p>
                  </a:txBody>
                  <a:tcPr marL="7620" marR="7620" marT="7620" marB="0" anchor="ctr"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34</a:t>
                      </a:r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,</a:t>
                      </a:r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 %</a:t>
                      </a:r>
                    </a:p>
                  </a:txBody>
                  <a:tcPr marL="7620" marR="7620" marT="7620" marB="0" anchor="ctr"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,</a:t>
                      </a:r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 %</a:t>
                      </a:r>
                    </a:p>
                  </a:txBody>
                  <a:tcPr marL="7620" marR="7620" marT="7620" marB="0" anchor="ctr"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29</a:t>
                      </a:r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,</a:t>
                      </a:r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 %</a:t>
                      </a:r>
                    </a:p>
                  </a:txBody>
                  <a:tcPr marL="7620" marR="7620" marT="7620" marB="0" anchor="ctr"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343836"/>
                  </a:ext>
                </a:extLst>
              </a:tr>
            </a:tbl>
          </a:graphicData>
        </a:graphic>
      </p:graphicFrame>
      <p:sp>
        <p:nvSpPr>
          <p:cNvPr id="30" name="Zahnutá šipka nahoru 25">
            <a:extLst>
              <a:ext uri="{FF2B5EF4-FFF2-40B4-BE49-F238E27FC236}">
                <a16:creationId xmlns:a16="http://schemas.microsoft.com/office/drawing/2014/main" id="{02FE6BCD-B160-4DEB-82CC-D4CDD287F607}"/>
              </a:ext>
            </a:extLst>
          </p:cNvPr>
          <p:cNvSpPr/>
          <p:nvPr/>
        </p:nvSpPr>
        <p:spPr>
          <a:xfrm>
            <a:off x="1203450" y="2475801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Zahnutá šipka nahoru 25">
            <a:extLst>
              <a:ext uri="{FF2B5EF4-FFF2-40B4-BE49-F238E27FC236}">
                <a16:creationId xmlns:a16="http://schemas.microsoft.com/office/drawing/2014/main" id="{E87C39AF-5DBF-4112-A008-28FE61C7D806}"/>
              </a:ext>
            </a:extLst>
          </p:cNvPr>
          <p:cNvSpPr/>
          <p:nvPr/>
        </p:nvSpPr>
        <p:spPr>
          <a:xfrm>
            <a:off x="3172865" y="2475801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Zahnutá šipka nahoru 25">
            <a:extLst>
              <a:ext uri="{FF2B5EF4-FFF2-40B4-BE49-F238E27FC236}">
                <a16:creationId xmlns:a16="http://schemas.microsoft.com/office/drawing/2014/main" id="{9A04A270-7187-4E15-B7EC-383522621181}"/>
              </a:ext>
            </a:extLst>
          </p:cNvPr>
          <p:cNvSpPr/>
          <p:nvPr/>
        </p:nvSpPr>
        <p:spPr>
          <a:xfrm>
            <a:off x="5116865" y="2475801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4" name="Zahnutá šipka nahoru 25">
            <a:extLst>
              <a:ext uri="{FF2B5EF4-FFF2-40B4-BE49-F238E27FC236}">
                <a16:creationId xmlns:a16="http://schemas.microsoft.com/office/drawing/2014/main" id="{35647ED1-6EF9-4788-866E-E82C5C053706}"/>
              </a:ext>
            </a:extLst>
          </p:cNvPr>
          <p:cNvSpPr/>
          <p:nvPr/>
        </p:nvSpPr>
        <p:spPr>
          <a:xfrm>
            <a:off x="7086280" y="2475801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1" name="Zahnutá šipka nahoru 25">
            <a:extLst>
              <a:ext uri="{FF2B5EF4-FFF2-40B4-BE49-F238E27FC236}">
                <a16:creationId xmlns:a16="http://schemas.microsoft.com/office/drawing/2014/main" id="{BEB8EDC1-DE8F-4A9A-B5D7-4664DBC21F67}"/>
              </a:ext>
            </a:extLst>
          </p:cNvPr>
          <p:cNvSpPr/>
          <p:nvPr/>
        </p:nvSpPr>
        <p:spPr>
          <a:xfrm>
            <a:off x="9056914" y="2475801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95077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>
            <a:extLst>
              <a:ext uri="{FF2B5EF4-FFF2-40B4-BE49-F238E27FC236}">
                <a16:creationId xmlns:a16="http://schemas.microsoft.com/office/drawing/2014/main" id="{3B6AB81E-5F9E-42E9-A3FB-7A05EC1CB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78" y="1528819"/>
            <a:ext cx="7250497" cy="3240000"/>
          </a:xfrm>
          <a:prstGeom prst="rect">
            <a:avLst/>
          </a:prstGeom>
        </p:spPr>
      </p:pic>
      <p:sp>
        <p:nvSpPr>
          <p:cNvPr id="24" name="TextovéPole 23">
            <a:extLst>
              <a:ext uri="{FF2B5EF4-FFF2-40B4-BE49-F238E27FC236}">
                <a16:creationId xmlns:a16="http://schemas.microsoft.com/office/drawing/2014/main" id="{8A6A1759-77AD-4B7F-98D8-D6E46F18384F}"/>
              </a:ext>
            </a:extLst>
          </p:cNvPr>
          <p:cNvSpPr txBox="1"/>
          <p:nvPr/>
        </p:nvSpPr>
        <p:spPr>
          <a:xfrm>
            <a:off x="1400971" y="198705"/>
            <a:ext cx="9229366" cy="769441"/>
          </a:xfrm>
          <a:prstGeom prst="rect">
            <a:avLst/>
          </a:prstGeom>
          <a:solidFill>
            <a:srgbClr val="D3114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SEIR model: udržení a významné posílení opatření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Dopad potenciálních opatření na mobilitu od 19.2.2021</a:t>
            </a:r>
            <a:endParaRPr kumimoji="0" lang="cs-CZ" sz="22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ovéPole 12">
            <a:extLst>
              <a:ext uri="{FF2B5EF4-FFF2-40B4-BE49-F238E27FC236}">
                <a16:creationId xmlns:a16="http://schemas.microsoft.com/office/drawing/2014/main" id="{9119B67F-49E4-4A7A-BA36-DAE66AAD4855}"/>
              </a:ext>
            </a:extLst>
          </p:cNvPr>
          <p:cNvSpPr txBox="1"/>
          <p:nvPr/>
        </p:nvSpPr>
        <p:spPr>
          <a:xfrm rot="16200000">
            <a:off x="-823009" y="3093360"/>
            <a:ext cx="3032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Nové případy onemocnění za den</a:t>
            </a:r>
          </a:p>
        </p:txBody>
      </p:sp>
      <p:sp>
        <p:nvSpPr>
          <p:cNvPr id="30" name="TextovéPole 25">
            <a:extLst>
              <a:ext uri="{FF2B5EF4-FFF2-40B4-BE49-F238E27FC236}">
                <a16:creationId xmlns:a16="http://schemas.microsoft.com/office/drawing/2014/main" id="{65FFF22E-E755-4AB1-9AFC-9DBD69DD7F82}"/>
              </a:ext>
            </a:extLst>
          </p:cNvPr>
          <p:cNvSpPr txBox="1"/>
          <p:nvPr/>
        </p:nvSpPr>
        <p:spPr>
          <a:xfrm>
            <a:off x="846581" y="1841326"/>
            <a:ext cx="5524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bez periodicity v rámci týdne, odpovídá cca týdenním klouzavým průměrům</a:t>
            </a:r>
          </a:p>
        </p:txBody>
      </p:sp>
      <p:sp>
        <p:nvSpPr>
          <p:cNvPr id="35" name="Obdélník 34">
            <a:extLst>
              <a:ext uri="{FF2B5EF4-FFF2-40B4-BE49-F238E27FC236}">
                <a16:creationId xmlns:a16="http://schemas.microsoft.com/office/drawing/2014/main" id="{1C4F1DEC-CA3B-4E8E-8A7E-D9123A0B7B2C}"/>
              </a:ext>
            </a:extLst>
          </p:cNvPr>
          <p:cNvSpPr/>
          <p:nvPr/>
        </p:nvSpPr>
        <p:spPr>
          <a:xfrm>
            <a:off x="8340641" y="1532028"/>
            <a:ext cx="3811184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Efekt opatření od 28.12.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pracovních kontaktů na 40 %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školní kontakty na 0 %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jiných kontaktů na 40 %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základní reprodukce o 10%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školní kontakty na 30 % od 4.1.</a:t>
            </a: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 25.1.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zvýšení základní reprodukce o 70 %</a:t>
            </a:r>
            <a:b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(simulace šíření nakažlivějších forem viru, simulace nedodržování opatření)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cs-CZ" sz="1600" b="1" i="0" u="none" strike="noStrike" kern="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sng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Efekt opatření od </a:t>
            </a:r>
            <a:r>
              <a:rPr kumimoji="0" lang="cs-CZ" sz="16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19.2.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pracovních kontaktů na </a:t>
            </a:r>
            <a:r>
              <a:rPr kumimoji="0" lang="cs-CZ" sz="1600" b="1" i="0" u="sng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20 %</a:t>
            </a:r>
            <a:endParaRPr kumimoji="0" lang="en-US" sz="1600" b="1" i="0" u="sng" strike="noStrike" kern="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školní kontakty na 0 %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jiných kontaktů na </a:t>
            </a:r>
            <a:r>
              <a:rPr kumimoji="0" lang="cs-CZ" sz="1600" b="1" i="0" u="sng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20 %</a:t>
            </a: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uvedeny podíly normálních kontaktů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0F1B0D8B-D2F4-4533-8528-E8DD2C61DC04}"/>
              </a:ext>
            </a:extLst>
          </p:cNvPr>
          <p:cNvCxnSpPr/>
          <p:nvPr/>
        </p:nvCxnSpPr>
        <p:spPr>
          <a:xfrm>
            <a:off x="5672750" y="1532028"/>
            <a:ext cx="496389" cy="174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ovéPole 24">
            <a:extLst>
              <a:ext uri="{FF2B5EF4-FFF2-40B4-BE49-F238E27FC236}">
                <a16:creationId xmlns:a16="http://schemas.microsoft.com/office/drawing/2014/main" id="{D23E56DB-DDE0-4AA6-BB35-813E6B878D6D}"/>
              </a:ext>
            </a:extLst>
          </p:cNvPr>
          <p:cNvSpPr txBox="1"/>
          <p:nvPr/>
        </p:nvSpPr>
        <p:spPr>
          <a:xfrm>
            <a:off x="6203973" y="1369564"/>
            <a:ext cx="2010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Simulace</a:t>
            </a: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42BED43F-A47C-4D3B-9F87-076250E20B18}"/>
              </a:ext>
            </a:extLst>
          </p:cNvPr>
          <p:cNvSpPr txBox="1"/>
          <p:nvPr/>
        </p:nvSpPr>
        <p:spPr>
          <a:xfrm>
            <a:off x="1400971" y="1197205"/>
            <a:ext cx="3609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oranžově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dosud pozorovaná data, 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7denní klouzavý průměr, časové </a:t>
            </a:r>
            <a:r>
              <a:rPr kumimoji="0" lang="cs-CZ" sz="1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zpoždění k hlášení 4 dny</a:t>
            </a:r>
            <a:endParaRPr kumimoji="0" lang="cs-CZ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C11F9500-ED81-45FD-AF3C-90840EEBF1C3}"/>
              </a:ext>
            </a:extLst>
          </p:cNvPr>
          <p:cNvSpPr txBox="1"/>
          <p:nvPr/>
        </p:nvSpPr>
        <p:spPr>
          <a:xfrm>
            <a:off x="169916" y="5870196"/>
            <a:ext cx="80344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Snímek prezentuje výsledky simulace prostřednictvím epidemiologického modelu SEIR, který zahrnuje vybrané předpoklady a slouží ke zkoumání dopadu změny různých parametrů epidemie. Vzhledem k neurčitostem ve struktuře modelu (například limitované znalosti o skutečné vnímavosti populace k viru a k jeho novým variantám) je nezbytné výsledky brát jako orientační, umožňující zejména celkové srovnávání jednotlivých scénářů, nikoli konkrétní předpověď pro určité období. </a:t>
            </a:r>
          </a:p>
        </p:txBody>
      </p:sp>
      <p:graphicFrame>
        <p:nvGraphicFramePr>
          <p:cNvPr id="15" name="Tabulka 10">
            <a:extLst>
              <a:ext uri="{FF2B5EF4-FFF2-40B4-BE49-F238E27FC236}">
                <a16:creationId xmlns:a16="http://schemas.microsoft.com/office/drawing/2014/main" id="{4980723B-CE17-4BB1-95EB-C838B644D0EE}"/>
              </a:ext>
            </a:extLst>
          </p:cNvPr>
          <p:cNvGraphicFramePr>
            <a:graphicFrameLocks noGrp="1"/>
          </p:cNvGraphicFramePr>
          <p:nvPr/>
        </p:nvGraphicFramePr>
        <p:xfrm>
          <a:off x="200608" y="4765643"/>
          <a:ext cx="7834447" cy="8304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7996">
                  <a:extLst>
                    <a:ext uri="{9D8B030D-6E8A-4147-A177-3AD203B41FA5}">
                      <a16:colId xmlns:a16="http://schemas.microsoft.com/office/drawing/2014/main" val="2668584180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1448076295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522117172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81022479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900389438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4186132309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3382968639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3321566055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1650665797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2879972236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1194269133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1562465228"/>
                    </a:ext>
                  </a:extLst>
                </a:gridCol>
              </a:tblGrid>
              <a:tr h="275016">
                <a:tc>
                  <a:txBody>
                    <a:bodyPr/>
                    <a:lstStyle/>
                    <a:p>
                      <a:pPr algn="ctr" fontAlgn="b"/>
                      <a:endParaRPr lang="cs-CZ" sz="1200" b="1" i="0" u="none" strike="noStrike" noProof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červenec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srpen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září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říjen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listopad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prosinec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leden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únor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březen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duben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květen</a:t>
                      </a:r>
                      <a:endParaRPr lang="cs-CZ" sz="11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861870"/>
                  </a:ext>
                </a:extLst>
              </a:tr>
              <a:tr h="280371"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Nově za měsíc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254 000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950241"/>
                  </a:ext>
                </a:extLst>
              </a:tr>
              <a:tr h="275016"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Kumulativně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369 000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766 000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1 020 000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1 301 000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1 621 000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1 784 000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1 864 000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7020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06705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1005B73D-FF6D-4422-BA15-C66F59703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598" y="1529113"/>
            <a:ext cx="7250497" cy="3240000"/>
          </a:xfrm>
          <a:prstGeom prst="rect">
            <a:avLst/>
          </a:prstGeom>
        </p:spPr>
      </p:pic>
      <p:sp>
        <p:nvSpPr>
          <p:cNvPr id="24" name="TextovéPole 23">
            <a:extLst>
              <a:ext uri="{FF2B5EF4-FFF2-40B4-BE49-F238E27FC236}">
                <a16:creationId xmlns:a16="http://schemas.microsoft.com/office/drawing/2014/main" id="{8A6A1759-77AD-4B7F-98D8-D6E46F18384F}"/>
              </a:ext>
            </a:extLst>
          </p:cNvPr>
          <p:cNvSpPr txBox="1"/>
          <p:nvPr/>
        </p:nvSpPr>
        <p:spPr>
          <a:xfrm>
            <a:off x="1400971" y="198705"/>
            <a:ext cx="9229366" cy="769441"/>
          </a:xfrm>
          <a:prstGeom prst="rect">
            <a:avLst/>
          </a:prstGeom>
          <a:solidFill>
            <a:srgbClr val="D3114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SEIR model: udržení a významné posílení opatření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Dopad potenciálních opatření na mobilitu od 19.2.2021</a:t>
            </a:r>
            <a:endParaRPr kumimoji="0" lang="cs-CZ" sz="22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ovéPole 12">
            <a:extLst>
              <a:ext uri="{FF2B5EF4-FFF2-40B4-BE49-F238E27FC236}">
                <a16:creationId xmlns:a16="http://schemas.microsoft.com/office/drawing/2014/main" id="{9119B67F-49E4-4A7A-BA36-DAE66AAD4855}"/>
              </a:ext>
            </a:extLst>
          </p:cNvPr>
          <p:cNvSpPr txBox="1"/>
          <p:nvPr/>
        </p:nvSpPr>
        <p:spPr>
          <a:xfrm rot="16200000">
            <a:off x="-823009" y="3093360"/>
            <a:ext cx="3032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Nové případy onemocnění za den</a:t>
            </a:r>
          </a:p>
        </p:txBody>
      </p:sp>
      <p:sp>
        <p:nvSpPr>
          <p:cNvPr id="30" name="TextovéPole 25">
            <a:extLst>
              <a:ext uri="{FF2B5EF4-FFF2-40B4-BE49-F238E27FC236}">
                <a16:creationId xmlns:a16="http://schemas.microsoft.com/office/drawing/2014/main" id="{65FFF22E-E755-4AB1-9AFC-9DBD69DD7F82}"/>
              </a:ext>
            </a:extLst>
          </p:cNvPr>
          <p:cNvSpPr txBox="1"/>
          <p:nvPr/>
        </p:nvSpPr>
        <p:spPr>
          <a:xfrm>
            <a:off x="846581" y="1841326"/>
            <a:ext cx="5524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bez periodicity v rámci týdne, odpovídá cca týdenním klouzavým průměrům</a:t>
            </a:r>
          </a:p>
        </p:txBody>
      </p:sp>
      <p:sp>
        <p:nvSpPr>
          <p:cNvPr id="35" name="Obdélník 34">
            <a:extLst>
              <a:ext uri="{FF2B5EF4-FFF2-40B4-BE49-F238E27FC236}">
                <a16:creationId xmlns:a16="http://schemas.microsoft.com/office/drawing/2014/main" id="{1C4F1DEC-CA3B-4E8E-8A7E-D9123A0B7B2C}"/>
              </a:ext>
            </a:extLst>
          </p:cNvPr>
          <p:cNvSpPr/>
          <p:nvPr/>
        </p:nvSpPr>
        <p:spPr>
          <a:xfrm>
            <a:off x="8340641" y="1532028"/>
            <a:ext cx="3811184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Efekt opatření od 28.12.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pracovních kontaktů na 40 %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školní kontakty na 0 %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jiných kontaktů na 40 %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základní reprodukce o 10%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školní kontakty na 30 % od 4.1.</a:t>
            </a: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 25.1.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zvýšení základní reprodukce o 70 %</a:t>
            </a:r>
            <a:b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(simulace šíření nakažlivějších forem viru, simulace nedodržování opatření)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cs-CZ" sz="1600" b="1" i="0" u="none" strike="noStrike" kern="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sng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Efekt opatření od </a:t>
            </a:r>
            <a:r>
              <a:rPr kumimoji="0" lang="cs-CZ" sz="16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19.2.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pracovních kontaktů na </a:t>
            </a:r>
            <a:r>
              <a:rPr kumimoji="0" lang="cs-CZ" sz="1600" b="1" i="0" u="sng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20 %</a:t>
            </a:r>
            <a:endParaRPr kumimoji="0" lang="en-US" sz="1600" b="1" i="0" u="sng" strike="noStrike" kern="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školní kontakty na 0 %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jiných kontaktů na </a:t>
            </a:r>
            <a:r>
              <a:rPr kumimoji="0" lang="cs-CZ" sz="1600" b="1" i="0" u="sng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20 %</a:t>
            </a: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uvedeny podíly normálních kontaktů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D311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0F1B0D8B-D2F4-4533-8528-E8DD2C61DC04}"/>
              </a:ext>
            </a:extLst>
          </p:cNvPr>
          <p:cNvCxnSpPr/>
          <p:nvPr/>
        </p:nvCxnSpPr>
        <p:spPr>
          <a:xfrm>
            <a:off x="5672750" y="1532028"/>
            <a:ext cx="496389" cy="174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ovéPole 24">
            <a:extLst>
              <a:ext uri="{FF2B5EF4-FFF2-40B4-BE49-F238E27FC236}">
                <a16:creationId xmlns:a16="http://schemas.microsoft.com/office/drawing/2014/main" id="{D23E56DB-DDE0-4AA6-BB35-813E6B878D6D}"/>
              </a:ext>
            </a:extLst>
          </p:cNvPr>
          <p:cNvSpPr txBox="1"/>
          <p:nvPr/>
        </p:nvSpPr>
        <p:spPr>
          <a:xfrm>
            <a:off x="6203973" y="1369564"/>
            <a:ext cx="2010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Simulace</a:t>
            </a: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42BED43F-A47C-4D3B-9F87-076250E20B18}"/>
              </a:ext>
            </a:extLst>
          </p:cNvPr>
          <p:cNvSpPr txBox="1"/>
          <p:nvPr/>
        </p:nvSpPr>
        <p:spPr>
          <a:xfrm>
            <a:off x="1400971" y="1197205"/>
            <a:ext cx="3609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oranžově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dosud pozorovaná data, 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PRACOVNÍ DNY, časové </a:t>
            </a:r>
            <a:r>
              <a:rPr kumimoji="0" lang="cs-CZ" sz="1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zpoždění k hlášení 4 dny</a:t>
            </a:r>
            <a:endParaRPr kumimoji="0" lang="cs-CZ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C11F9500-ED81-45FD-AF3C-90840EEBF1C3}"/>
              </a:ext>
            </a:extLst>
          </p:cNvPr>
          <p:cNvSpPr txBox="1"/>
          <p:nvPr/>
        </p:nvSpPr>
        <p:spPr>
          <a:xfrm>
            <a:off x="169916" y="5870196"/>
            <a:ext cx="80344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Snímek prezentuje výsledky simulace prostřednictvím epidemiologického modelu SEIR, který zahrnuje vybrané předpoklady a slouží ke zkoumání dopadu změny různých parametrů epidemie. Vzhledem k neurčitostem ve struktuře modelu (například limitované znalosti o skutečné vnímavosti populace k viru a k jeho novým variantám) je nezbytné výsledky brát jako orientační, umožňující zejména celkové srovnávání jednotlivých scénářů, nikoli konkrétní předpověď pro určité období. </a:t>
            </a:r>
          </a:p>
        </p:txBody>
      </p:sp>
      <p:graphicFrame>
        <p:nvGraphicFramePr>
          <p:cNvPr id="15" name="Tabulka 10">
            <a:extLst>
              <a:ext uri="{FF2B5EF4-FFF2-40B4-BE49-F238E27FC236}">
                <a16:creationId xmlns:a16="http://schemas.microsoft.com/office/drawing/2014/main" id="{4980723B-CE17-4BB1-95EB-C838B644D0EE}"/>
              </a:ext>
            </a:extLst>
          </p:cNvPr>
          <p:cNvGraphicFramePr>
            <a:graphicFrameLocks noGrp="1"/>
          </p:cNvGraphicFramePr>
          <p:nvPr/>
        </p:nvGraphicFramePr>
        <p:xfrm>
          <a:off x="200608" y="4765643"/>
          <a:ext cx="7834447" cy="8304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7996">
                  <a:extLst>
                    <a:ext uri="{9D8B030D-6E8A-4147-A177-3AD203B41FA5}">
                      <a16:colId xmlns:a16="http://schemas.microsoft.com/office/drawing/2014/main" val="2668584180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1448076295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522117172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81022479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900389438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4186132309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3382968639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3321566055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1650665797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2879972236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1194269133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1562465228"/>
                    </a:ext>
                  </a:extLst>
                </a:gridCol>
              </a:tblGrid>
              <a:tr h="275016">
                <a:tc>
                  <a:txBody>
                    <a:bodyPr/>
                    <a:lstStyle/>
                    <a:p>
                      <a:pPr algn="ctr" fontAlgn="b"/>
                      <a:endParaRPr lang="cs-CZ" sz="1200" b="1" i="0" u="none" strike="noStrike" noProof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červenec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srpen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září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říjen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listopad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prosinec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leden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únor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březen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duben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květen</a:t>
                      </a:r>
                      <a:endParaRPr lang="cs-CZ" sz="11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861870"/>
                  </a:ext>
                </a:extLst>
              </a:tr>
              <a:tr h="280371"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Nově za měsíc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254 000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950241"/>
                  </a:ext>
                </a:extLst>
              </a:tr>
              <a:tr h="275016"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Kumulativně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369 000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766 000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1 020 000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1 301 000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1 621 000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1 784 000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1 864 000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7020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50934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70790D6-BA3F-46D0-99B1-4BDE2A0AB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398973" cy="576000"/>
          </a:xfrm>
        </p:spPr>
        <p:txBody>
          <a:bodyPr/>
          <a:lstStyle/>
          <a:p>
            <a:r>
              <a:rPr lang="cs-CZ" sz="2400" dirty="0"/>
              <a:t>Scénáře dlouhodobých simulací z 5. 3. 2021</a:t>
            </a:r>
            <a:endParaRPr lang="cs-CZ" sz="2400" dirty="0">
              <a:latin typeface="+mj-lt"/>
            </a:endParaRPr>
          </a:p>
        </p:txBody>
      </p:sp>
      <p:sp>
        <p:nvSpPr>
          <p:cNvPr id="54" name="TextovéPole 53">
            <a:extLst>
              <a:ext uri="{FF2B5EF4-FFF2-40B4-BE49-F238E27FC236}">
                <a16:creationId xmlns:a16="http://schemas.microsoft.com/office/drawing/2014/main" id="{D4CEFD9C-3B06-416C-AB13-5153476AA83F}"/>
              </a:ext>
            </a:extLst>
          </p:cNvPr>
          <p:cNvSpPr txBox="1"/>
          <p:nvPr/>
        </p:nvSpPr>
        <p:spPr>
          <a:xfrm>
            <a:off x="202606" y="1180088"/>
            <a:ext cx="2219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Scénáře vývoje</a:t>
            </a:r>
          </a:p>
        </p:txBody>
      </p:sp>
      <p:sp>
        <p:nvSpPr>
          <p:cNvPr id="55" name="TextovéPole 54">
            <a:extLst>
              <a:ext uri="{FF2B5EF4-FFF2-40B4-BE49-F238E27FC236}">
                <a16:creationId xmlns:a16="http://schemas.microsoft.com/office/drawing/2014/main" id="{B465D225-9F63-4054-8EF6-ACEB098FE1B3}"/>
              </a:ext>
            </a:extLst>
          </p:cNvPr>
          <p:cNvSpPr txBox="1"/>
          <p:nvPr/>
        </p:nvSpPr>
        <p:spPr>
          <a:xfrm>
            <a:off x="3174357" y="1649544"/>
            <a:ext cx="6642503" cy="369332"/>
          </a:xfrm>
          <a:prstGeom prst="rect">
            <a:avLst/>
          </a:prstGeom>
          <a:solidFill>
            <a:srgbClr val="00B050"/>
          </a:solidFill>
          <a:ln>
            <a:solidFill>
              <a:srgbClr val="00CD6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Scénář II: významné posílení a akceptace opatření z 1.3 </a:t>
            </a:r>
          </a:p>
        </p:txBody>
      </p:sp>
      <p:cxnSp>
        <p:nvCxnSpPr>
          <p:cNvPr id="56" name="Přímá spojnice se šipkou 55">
            <a:extLst>
              <a:ext uri="{FF2B5EF4-FFF2-40B4-BE49-F238E27FC236}">
                <a16:creationId xmlns:a16="http://schemas.microsoft.com/office/drawing/2014/main" id="{50DE1626-F284-4D84-BDAB-EF119447AE2F}"/>
              </a:ext>
            </a:extLst>
          </p:cNvPr>
          <p:cNvCxnSpPr>
            <a:cxnSpLocks/>
          </p:cNvCxnSpPr>
          <p:nvPr/>
        </p:nvCxnSpPr>
        <p:spPr>
          <a:xfrm flipV="1">
            <a:off x="2536182" y="1064907"/>
            <a:ext cx="523875" cy="357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Přímá spojnice se šipkou 56">
            <a:extLst>
              <a:ext uri="{FF2B5EF4-FFF2-40B4-BE49-F238E27FC236}">
                <a16:creationId xmlns:a16="http://schemas.microsoft.com/office/drawing/2014/main" id="{2BDC46C6-5DD5-4213-8D28-87E6DBE1AB78}"/>
              </a:ext>
            </a:extLst>
          </p:cNvPr>
          <p:cNvCxnSpPr>
            <a:cxnSpLocks/>
          </p:cNvCxnSpPr>
          <p:nvPr/>
        </p:nvCxnSpPr>
        <p:spPr>
          <a:xfrm>
            <a:off x="2536182" y="1491709"/>
            <a:ext cx="523875" cy="298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Chart 4">
            <a:extLst>
              <a:ext uri="{FF2B5EF4-FFF2-40B4-BE49-F238E27FC236}">
                <a16:creationId xmlns:a16="http://schemas.microsoft.com/office/drawing/2014/main" id="{6AF8037E-9CEB-4EF9-871D-03B93915FF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575549"/>
              </p:ext>
            </p:extLst>
          </p:nvPr>
        </p:nvGraphicFramePr>
        <p:xfrm>
          <a:off x="556549" y="2808238"/>
          <a:ext cx="11354940" cy="35495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9" name="TextBox 6">
            <a:extLst>
              <a:ext uri="{FF2B5EF4-FFF2-40B4-BE49-F238E27FC236}">
                <a16:creationId xmlns:a16="http://schemas.microsoft.com/office/drawing/2014/main" id="{52DB9877-E0F1-4394-B7F1-2FFC02A1EF08}"/>
              </a:ext>
            </a:extLst>
          </p:cNvPr>
          <p:cNvSpPr txBox="1"/>
          <p:nvPr/>
        </p:nvSpPr>
        <p:spPr>
          <a:xfrm rot="16200000">
            <a:off x="-1149503" y="4156817"/>
            <a:ext cx="297284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Denní počet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osob s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nově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prokázanou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nákazou COVID-19</a:t>
            </a: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TextovéPole 59">
            <a:extLst>
              <a:ext uri="{FF2B5EF4-FFF2-40B4-BE49-F238E27FC236}">
                <a16:creationId xmlns:a16="http://schemas.microsoft.com/office/drawing/2014/main" id="{D617B260-2959-49F6-A96B-910DA678C668}"/>
              </a:ext>
            </a:extLst>
          </p:cNvPr>
          <p:cNvSpPr txBox="1"/>
          <p:nvPr/>
        </p:nvSpPr>
        <p:spPr>
          <a:xfrm>
            <a:off x="8456840" y="2987242"/>
            <a:ext cx="3329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Epidemická křivka odpovídající scénáři I</a:t>
            </a:r>
          </a:p>
        </p:txBody>
      </p:sp>
      <p:cxnSp>
        <p:nvCxnSpPr>
          <p:cNvPr id="61" name="Přímá spojnice 60">
            <a:extLst>
              <a:ext uri="{FF2B5EF4-FFF2-40B4-BE49-F238E27FC236}">
                <a16:creationId xmlns:a16="http://schemas.microsoft.com/office/drawing/2014/main" id="{A1249C80-BFB2-40C2-AF2B-7672FDA1BE4E}"/>
              </a:ext>
            </a:extLst>
          </p:cNvPr>
          <p:cNvCxnSpPr>
            <a:cxnSpLocks/>
          </p:cNvCxnSpPr>
          <p:nvPr/>
        </p:nvCxnSpPr>
        <p:spPr>
          <a:xfrm>
            <a:off x="8152951" y="3139519"/>
            <a:ext cx="237744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Přímá spojnice 61">
            <a:extLst>
              <a:ext uri="{FF2B5EF4-FFF2-40B4-BE49-F238E27FC236}">
                <a16:creationId xmlns:a16="http://schemas.microsoft.com/office/drawing/2014/main" id="{80D93A6D-177B-4185-B647-B8DF07634E10}"/>
              </a:ext>
            </a:extLst>
          </p:cNvPr>
          <p:cNvCxnSpPr>
            <a:cxnSpLocks/>
          </p:cNvCxnSpPr>
          <p:nvPr/>
        </p:nvCxnSpPr>
        <p:spPr>
          <a:xfrm>
            <a:off x="8152951" y="3440650"/>
            <a:ext cx="237744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ovéPole 62">
            <a:extLst>
              <a:ext uri="{FF2B5EF4-FFF2-40B4-BE49-F238E27FC236}">
                <a16:creationId xmlns:a16="http://schemas.microsoft.com/office/drawing/2014/main" id="{618D1943-12D3-4993-BD5F-AF6C65AB8F85}"/>
              </a:ext>
            </a:extLst>
          </p:cNvPr>
          <p:cNvSpPr txBox="1"/>
          <p:nvPr/>
        </p:nvSpPr>
        <p:spPr>
          <a:xfrm>
            <a:off x="8448983" y="3258443"/>
            <a:ext cx="3251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Epidemická křivka odpovídající scénáři II</a:t>
            </a:r>
          </a:p>
        </p:txBody>
      </p:sp>
      <p:sp>
        <p:nvSpPr>
          <p:cNvPr id="64" name="Obdélník 63">
            <a:extLst>
              <a:ext uri="{FF2B5EF4-FFF2-40B4-BE49-F238E27FC236}">
                <a16:creationId xmlns:a16="http://schemas.microsoft.com/office/drawing/2014/main" id="{FF9D4894-4AE1-4907-A2C1-EBC6B8B4E502}"/>
              </a:ext>
            </a:extLst>
          </p:cNvPr>
          <p:cNvSpPr/>
          <p:nvPr/>
        </p:nvSpPr>
        <p:spPr>
          <a:xfrm>
            <a:off x="19726" y="6304000"/>
            <a:ext cx="1217227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000" i="1" dirty="0">
                <a:latin typeface="Calibri" panose="020F0502020204030204" pitchFamily="34" charset="0"/>
                <a:ea typeface="Calibri" panose="020F0502020204030204" pitchFamily="34" charset="0"/>
              </a:rPr>
              <a:t>Snímek prezentuje výsledky simulace prostřednictvím epidemiologického modelu SEIR, který zahrnuje vybrané předpoklady a slouží ke zkoumání dopadu změny různých parametrů epidemie. Vzhledem k neurčitostem ve struktuře modelu (například limitované znalosti o skutečné vnímavosti populace k viru a k jeho novým variantám) je nezbytné výsledky brát jako orientační, umožňující zejména celkové srovnávání jednotlivých scénářů, nikoli konkrétní předpověď pro určité období. </a:t>
            </a:r>
            <a:endParaRPr lang="cs-CZ" sz="10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65" name="TextovéPole 64">
            <a:extLst>
              <a:ext uri="{FF2B5EF4-FFF2-40B4-BE49-F238E27FC236}">
                <a16:creationId xmlns:a16="http://schemas.microsoft.com/office/drawing/2014/main" id="{B21BAD46-7FFA-4099-88CF-9B8E5DBF5FEB}"/>
              </a:ext>
            </a:extLst>
          </p:cNvPr>
          <p:cNvSpPr txBox="1"/>
          <p:nvPr/>
        </p:nvSpPr>
        <p:spPr>
          <a:xfrm>
            <a:off x="3174357" y="878656"/>
            <a:ext cx="6642503" cy="369332"/>
          </a:xfrm>
          <a:prstGeom prst="rect">
            <a:avLst/>
          </a:prstGeom>
          <a:solidFill>
            <a:srgbClr val="305983"/>
          </a:solidFill>
          <a:ln>
            <a:solidFill>
              <a:srgbClr val="00CD61"/>
            </a:solidFill>
          </a:ln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b="1" dirty="0">
                <a:solidFill>
                  <a:prstClr val="white"/>
                </a:solidFill>
                <a:latin typeface="Calibri" panose="020F0502020204030204"/>
              </a:rPr>
              <a:t>Scénář I: udržení a částečné posílení opatření z 1.3.</a:t>
            </a:r>
          </a:p>
        </p:txBody>
      </p:sp>
      <p:sp>
        <p:nvSpPr>
          <p:cNvPr id="66" name="Obdélník 65">
            <a:extLst>
              <a:ext uri="{FF2B5EF4-FFF2-40B4-BE49-F238E27FC236}">
                <a16:creationId xmlns:a16="http://schemas.microsoft.com/office/drawing/2014/main" id="{36CCB663-0E68-4640-BF33-FA593EA32061}"/>
              </a:ext>
            </a:extLst>
          </p:cNvPr>
          <p:cNvSpPr/>
          <p:nvPr/>
        </p:nvSpPr>
        <p:spPr>
          <a:xfrm>
            <a:off x="8175594" y="2559899"/>
            <a:ext cx="237744" cy="23774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TextovéPole 66">
            <a:extLst>
              <a:ext uri="{FF2B5EF4-FFF2-40B4-BE49-F238E27FC236}">
                <a16:creationId xmlns:a16="http://schemas.microsoft.com/office/drawing/2014/main" id="{029FB996-37A5-40D2-AF91-BDC4A30C0984}"/>
              </a:ext>
            </a:extLst>
          </p:cNvPr>
          <p:cNvSpPr txBox="1"/>
          <p:nvPr/>
        </p:nvSpPr>
        <p:spPr>
          <a:xfrm>
            <a:off x="8472774" y="2524131"/>
            <a:ext cx="3109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z IS IN </a:t>
            </a:r>
            <a:r>
              <a:rPr lang="cs-CZ" sz="11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l-PL" sz="11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 uzavřenému dni 19. 4. 2021)</a:t>
            </a:r>
            <a:endParaRPr lang="cs-CZ" sz="11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Obdélník 67">
            <a:extLst>
              <a:ext uri="{FF2B5EF4-FFF2-40B4-BE49-F238E27FC236}">
                <a16:creationId xmlns:a16="http://schemas.microsoft.com/office/drawing/2014/main" id="{E6597242-CEB1-44FD-BFBE-11D4203E109C}"/>
              </a:ext>
            </a:extLst>
          </p:cNvPr>
          <p:cNvSpPr/>
          <p:nvPr/>
        </p:nvSpPr>
        <p:spPr>
          <a:xfrm>
            <a:off x="8472774" y="3554693"/>
            <a:ext cx="19639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cs-CZ" sz="1100" dirty="0">
                <a:solidFill>
                  <a:prstClr val="black"/>
                </a:solidFill>
                <a:latin typeface="Calibri" panose="020F0502020204030204"/>
              </a:rPr>
              <a:t>(scénáře B/C ze dne 5. 3. 2021)</a:t>
            </a:r>
          </a:p>
        </p:txBody>
      </p:sp>
    </p:spTree>
    <p:extLst>
      <p:ext uri="{BB962C8B-B14F-4D97-AF65-F5344CB8AC3E}">
        <p14:creationId xmlns:p14="http://schemas.microsoft.com/office/powerpoint/2010/main" val="949041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ovéPole 18"/>
          <p:cNvSpPr txBox="1"/>
          <p:nvPr/>
        </p:nvSpPr>
        <p:spPr>
          <a:xfrm>
            <a:off x="169682" y="1917135"/>
            <a:ext cx="1180235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400" b="0" i="1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3400" i="1" kern="0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…. to dokládá</a:t>
            </a:r>
            <a:r>
              <a:rPr kumimoji="0" lang="cs-CZ" sz="3800" b="1" i="1" u="none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simulace možného dopadu rozvolnění, která zakalkulovala částečný návrat dětí do škol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800" b="1" i="1" u="none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navýšení rizikových kontaktů v populaci o 10 až 20% </a:t>
            </a:r>
            <a:endParaRPr kumimoji="0" lang="cs-CZ" sz="3800" b="0" i="1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8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Šipka dolů 1"/>
          <p:cNvSpPr/>
          <p:nvPr/>
        </p:nvSpPr>
        <p:spPr>
          <a:xfrm>
            <a:off x="5475831" y="2290675"/>
            <a:ext cx="977774" cy="4234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délník 2"/>
          <p:cNvSpPr/>
          <p:nvPr/>
        </p:nvSpPr>
        <p:spPr>
          <a:xfrm>
            <a:off x="169682" y="254524"/>
            <a:ext cx="1188645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 přes rychlé zpomalování epidemie</a:t>
            </a:r>
            <a:r>
              <a:rPr kumimoji="0" lang="cs-CZ" sz="36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je stále zátěž nemocnic velmi vysoká a epidemie na populační úrovni má potenciál vrátit trend k opětovnému růstu …. </a:t>
            </a:r>
            <a:endParaRPr kumimoji="0" lang="cs-CZ" sz="36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Šipka dolů 4"/>
          <p:cNvSpPr/>
          <p:nvPr/>
        </p:nvSpPr>
        <p:spPr>
          <a:xfrm>
            <a:off x="5151252" y="5133784"/>
            <a:ext cx="1626932" cy="4234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745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>
            <a:extLst>
              <a:ext uri="{FF2B5EF4-FFF2-40B4-BE49-F238E27FC236}">
                <a16:creationId xmlns:a16="http://schemas.microsoft.com/office/drawing/2014/main" id="{20763A43-794D-457D-B639-948BAE5ED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59" y="1523547"/>
            <a:ext cx="7250497" cy="3240000"/>
          </a:xfrm>
          <a:prstGeom prst="rect">
            <a:avLst/>
          </a:prstGeom>
        </p:spPr>
      </p:pic>
      <p:sp>
        <p:nvSpPr>
          <p:cNvPr id="24" name="TextovéPole 23">
            <a:extLst>
              <a:ext uri="{FF2B5EF4-FFF2-40B4-BE49-F238E27FC236}">
                <a16:creationId xmlns:a16="http://schemas.microsoft.com/office/drawing/2014/main" id="{8A6A1759-77AD-4B7F-98D8-D6E46F18384F}"/>
              </a:ext>
            </a:extLst>
          </p:cNvPr>
          <p:cNvSpPr txBox="1"/>
          <p:nvPr/>
        </p:nvSpPr>
        <p:spPr>
          <a:xfrm>
            <a:off x="1400971" y="198705"/>
            <a:ext cx="9229366" cy="769441"/>
          </a:xfrm>
          <a:prstGeom prst="rect">
            <a:avLst/>
          </a:prstGeom>
          <a:solidFill>
            <a:srgbClr val="D3114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SEIR model: udržení a významné posílení opatření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Dopad potenciálního rozvolnění 12.-19.4.2021</a:t>
            </a:r>
            <a:endParaRPr kumimoji="0" lang="cs-CZ" sz="22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ovéPole 12">
            <a:extLst>
              <a:ext uri="{FF2B5EF4-FFF2-40B4-BE49-F238E27FC236}">
                <a16:creationId xmlns:a16="http://schemas.microsoft.com/office/drawing/2014/main" id="{9119B67F-49E4-4A7A-BA36-DAE66AAD4855}"/>
              </a:ext>
            </a:extLst>
          </p:cNvPr>
          <p:cNvSpPr txBox="1"/>
          <p:nvPr/>
        </p:nvSpPr>
        <p:spPr>
          <a:xfrm rot="16200000">
            <a:off x="-823009" y="3093360"/>
            <a:ext cx="3032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Nové případy onemocnění za den</a:t>
            </a:r>
          </a:p>
        </p:txBody>
      </p:sp>
      <p:sp>
        <p:nvSpPr>
          <p:cNvPr id="30" name="TextovéPole 25">
            <a:extLst>
              <a:ext uri="{FF2B5EF4-FFF2-40B4-BE49-F238E27FC236}">
                <a16:creationId xmlns:a16="http://schemas.microsoft.com/office/drawing/2014/main" id="{65FFF22E-E755-4AB1-9AFC-9DBD69DD7F82}"/>
              </a:ext>
            </a:extLst>
          </p:cNvPr>
          <p:cNvSpPr txBox="1"/>
          <p:nvPr/>
        </p:nvSpPr>
        <p:spPr>
          <a:xfrm>
            <a:off x="846581" y="1841326"/>
            <a:ext cx="5524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bez periodicity v rámci týdne, odpovídá cca týdenním klouzavým průměrům</a:t>
            </a:r>
          </a:p>
        </p:txBody>
      </p:sp>
      <p:sp>
        <p:nvSpPr>
          <p:cNvPr id="35" name="Obdélník 34">
            <a:extLst>
              <a:ext uri="{FF2B5EF4-FFF2-40B4-BE49-F238E27FC236}">
                <a16:creationId xmlns:a16="http://schemas.microsoft.com/office/drawing/2014/main" id="{1C4F1DEC-CA3B-4E8E-8A7E-D9123A0B7B2C}"/>
              </a:ext>
            </a:extLst>
          </p:cNvPr>
          <p:cNvSpPr/>
          <p:nvPr/>
        </p:nvSpPr>
        <p:spPr>
          <a:xfrm>
            <a:off x="8340641" y="1532028"/>
            <a:ext cx="381118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 25.1.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zvýšení základní reprodukce o 70 %</a:t>
            </a:r>
            <a:b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(simulace šíření nakažlivějších forem viru, simulace nedodržování opatření)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cs-CZ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Efekt opatření od 19.2.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pracovních kontaktů na 20 %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školní kontakty na 0 %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snížení jiných kontaktů na 20 %</a:t>
            </a: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Efekt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rozvoln</a:t>
            </a:r>
            <a:r>
              <a:rPr kumimoji="0" lang="cs-CZ" sz="1600" b="1" i="0" u="none" strike="noStrike" kern="0" cap="none" spc="0" normalizeH="0" baseline="0" noProof="0" dirty="0" err="1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ění</a:t>
            </a: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od 12.4.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zvýšení školních kontaktů na 30 %</a:t>
            </a: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Efekt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rozvoln</a:t>
            </a:r>
            <a:r>
              <a:rPr kumimoji="0" lang="cs-CZ" sz="1600" b="1" i="0" u="none" strike="noStrike" kern="0" cap="none" spc="0" normalizeH="0" baseline="0" noProof="0" dirty="0" err="1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ění</a:t>
            </a: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od 19.4.</a:t>
            </a:r>
          </a:p>
          <a:p>
            <a:pPr marL="447675" marR="0" lvl="1" indent="-361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zvýšení pracovních/jiných kontaktů na 30 %</a:t>
            </a: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uvedeny podíly normálních kontaktů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0F1B0D8B-D2F4-4533-8528-E8DD2C61DC04}"/>
              </a:ext>
            </a:extLst>
          </p:cNvPr>
          <p:cNvCxnSpPr/>
          <p:nvPr/>
        </p:nvCxnSpPr>
        <p:spPr>
          <a:xfrm>
            <a:off x="5672750" y="1532028"/>
            <a:ext cx="496389" cy="174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ovéPole 24">
            <a:extLst>
              <a:ext uri="{FF2B5EF4-FFF2-40B4-BE49-F238E27FC236}">
                <a16:creationId xmlns:a16="http://schemas.microsoft.com/office/drawing/2014/main" id="{D23E56DB-DDE0-4AA6-BB35-813E6B878D6D}"/>
              </a:ext>
            </a:extLst>
          </p:cNvPr>
          <p:cNvSpPr txBox="1"/>
          <p:nvPr/>
        </p:nvSpPr>
        <p:spPr>
          <a:xfrm>
            <a:off x="6203973" y="1369564"/>
            <a:ext cx="2010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Simulace</a:t>
            </a: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42BED43F-A47C-4D3B-9F87-076250E20B18}"/>
              </a:ext>
            </a:extLst>
          </p:cNvPr>
          <p:cNvSpPr txBox="1"/>
          <p:nvPr/>
        </p:nvSpPr>
        <p:spPr>
          <a:xfrm>
            <a:off x="1400971" y="1197205"/>
            <a:ext cx="3609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oranžově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dosud pozorovaná data, 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7denní klouzavý průměr, časové </a:t>
            </a:r>
            <a:r>
              <a:rPr kumimoji="0" lang="cs-CZ" sz="1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zpoždění k hlášení 4 dny</a:t>
            </a:r>
            <a:endParaRPr kumimoji="0" lang="cs-CZ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C11F9500-ED81-45FD-AF3C-90840EEBF1C3}"/>
              </a:ext>
            </a:extLst>
          </p:cNvPr>
          <p:cNvSpPr txBox="1"/>
          <p:nvPr/>
        </p:nvSpPr>
        <p:spPr>
          <a:xfrm>
            <a:off x="169916" y="5870196"/>
            <a:ext cx="80344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Snímek prezentuje výsledky simulace prostřednictvím epidemiologického modelu SEIR, který zahrnuje vybrané předpoklady a slouží ke zkoumání dopadu změny různých parametrů epidemie. Vzhledem k neurčitostem ve struktuře modelu (například limitované znalosti o skutečné vnímavosti populace k viru a k jeho novým variantám) je nezbytné výsledky brát jako orientační, umožňující zejména celkové srovnávání jednotlivých scénářů, nikoli konkrétní předpověď pro určité období. </a:t>
            </a:r>
          </a:p>
        </p:txBody>
      </p:sp>
      <p:graphicFrame>
        <p:nvGraphicFramePr>
          <p:cNvPr id="15" name="Tabulka 10">
            <a:extLst>
              <a:ext uri="{FF2B5EF4-FFF2-40B4-BE49-F238E27FC236}">
                <a16:creationId xmlns:a16="http://schemas.microsoft.com/office/drawing/2014/main" id="{4980723B-CE17-4BB1-95EB-C838B644D0EE}"/>
              </a:ext>
            </a:extLst>
          </p:cNvPr>
          <p:cNvGraphicFramePr>
            <a:graphicFrameLocks noGrp="1"/>
          </p:cNvGraphicFramePr>
          <p:nvPr/>
        </p:nvGraphicFramePr>
        <p:xfrm>
          <a:off x="200608" y="4765643"/>
          <a:ext cx="7834447" cy="8304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7996">
                  <a:extLst>
                    <a:ext uri="{9D8B030D-6E8A-4147-A177-3AD203B41FA5}">
                      <a16:colId xmlns:a16="http://schemas.microsoft.com/office/drawing/2014/main" val="2668584180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1448076295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522117172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81022479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900389438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4186132309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3382968639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3321566055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1650665797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2879972236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1194269133"/>
                    </a:ext>
                  </a:extLst>
                </a:gridCol>
                <a:gridCol w="596041">
                  <a:extLst>
                    <a:ext uri="{9D8B030D-6E8A-4147-A177-3AD203B41FA5}">
                      <a16:colId xmlns:a16="http://schemas.microsoft.com/office/drawing/2014/main" val="1562465228"/>
                    </a:ext>
                  </a:extLst>
                </a:gridCol>
              </a:tblGrid>
              <a:tr h="275016">
                <a:tc>
                  <a:txBody>
                    <a:bodyPr/>
                    <a:lstStyle/>
                    <a:p>
                      <a:pPr algn="ctr" fontAlgn="b"/>
                      <a:endParaRPr lang="cs-CZ" sz="1200" b="1" i="0" u="none" strike="noStrike" noProof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červenec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srpen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září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říjen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listopad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prosinec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leden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únor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kern="1200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březen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duben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květen</a:t>
                      </a:r>
                      <a:endParaRPr lang="cs-CZ" sz="11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861870"/>
                  </a:ext>
                </a:extLst>
              </a:tr>
              <a:tr h="280371"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Nově za měsíc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254 000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950241"/>
                  </a:ext>
                </a:extLst>
              </a:tr>
              <a:tr h="275016"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Kumulativně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369 000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766 000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1 020 000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1 301 000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1 621 000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1 790 000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1 948 000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7020435"/>
                  </a:ext>
                </a:extLst>
              </a:tr>
            </a:tbl>
          </a:graphicData>
        </a:graphic>
      </p:graphicFrame>
      <p:sp>
        <p:nvSpPr>
          <p:cNvPr id="17" name="TextovéPole 16"/>
          <p:cNvSpPr txBox="1"/>
          <p:nvPr/>
        </p:nvSpPr>
        <p:spPr>
          <a:xfrm>
            <a:off x="7121048" y="3471019"/>
            <a:ext cx="50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3600" b="1" dirty="0" smtClean="0">
                <a:latin typeface="Arial Black" panose="020B0A04020102020204" pitchFamily="34" charset="0"/>
              </a:rPr>
              <a:t>!</a:t>
            </a:r>
            <a:endParaRPr lang="cs-CZ" sz="36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359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651307" cy="576000"/>
          </a:xfrm>
        </p:spPr>
        <p:txBody>
          <a:bodyPr/>
          <a:lstStyle/>
          <a:p>
            <a:r>
              <a:rPr lang="cs-CZ" dirty="0"/>
              <a:t>Počty COVID-19 pozitivních v ČR na 100 000 v populaci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8596C74F-0221-4E8A-956E-65A82E2B961A}"/>
              </a:ext>
            </a:extLst>
          </p:cNvPr>
          <p:cNvSpPr txBox="1"/>
          <p:nvPr/>
        </p:nvSpPr>
        <p:spPr>
          <a:xfrm>
            <a:off x="2162175" y="6545102"/>
            <a:ext cx="7077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7" name="Graf 16">
            <a:extLst>
              <a:ext uri="{FF2B5EF4-FFF2-40B4-BE49-F238E27FC236}">
                <a16:creationId xmlns:a16="http://schemas.microsoft.com/office/drawing/2014/main" id="{A0832711-C8D3-482F-ADC2-50907D83BB18}"/>
              </a:ext>
            </a:extLst>
          </p:cNvPr>
          <p:cNvGraphicFramePr/>
          <p:nvPr>
            <p:custDataLst>
              <p:tags r:id="rId1"/>
            </p:custDataLst>
            <p:extLst/>
          </p:nvPr>
        </p:nvGraphicFramePr>
        <p:xfrm>
          <a:off x="1392507" y="1221506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137649" y="2196429"/>
            <a:ext cx="125485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v dané věkové skupině v populaci (suma za celý časový úsek)</a:t>
            </a:r>
          </a:p>
        </p:txBody>
      </p:sp>
      <p:sp>
        <p:nvSpPr>
          <p:cNvPr id="26" name="Obdélník 25">
            <a:extLst>
              <a:ext uri="{FF2B5EF4-FFF2-40B4-BE49-F238E27FC236}">
                <a16:creationId xmlns:a16="http://schemas.microsoft.com/office/drawing/2014/main" id="{56BE7CCB-72FB-4FD9-853A-D05AEC7FC53A}"/>
              </a:ext>
            </a:extLst>
          </p:cNvPr>
          <p:cNvSpPr/>
          <p:nvPr/>
        </p:nvSpPr>
        <p:spPr>
          <a:xfrm>
            <a:off x="1958329" y="1352836"/>
            <a:ext cx="204105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21.12. do 3.1. vánoční školní prázdniny</a:t>
            </a:r>
            <a:endParaRPr kumimoji="0" lang="cs-CZ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27" name="Přímá spojnice se šipkou 26">
            <a:extLst>
              <a:ext uri="{FF2B5EF4-FFF2-40B4-BE49-F238E27FC236}">
                <a16:creationId xmlns:a16="http://schemas.microsoft.com/office/drawing/2014/main" id="{E8EB343B-FF9D-4901-9D18-93F29BAC2468}"/>
              </a:ext>
            </a:extLst>
          </p:cNvPr>
          <p:cNvCxnSpPr>
            <a:cxnSpLocks/>
          </p:cNvCxnSpPr>
          <p:nvPr/>
        </p:nvCxnSpPr>
        <p:spPr>
          <a:xfrm>
            <a:off x="2433470" y="1829508"/>
            <a:ext cx="0" cy="129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bdélník 18">
            <a:extLst>
              <a:ext uri="{FF2B5EF4-FFF2-40B4-BE49-F238E27FC236}">
                <a16:creationId xmlns:a16="http://schemas.microsoft.com/office/drawing/2014/main" id="{63385A4C-5F20-4192-9027-8DBE2AB6717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614069" y="1429524"/>
            <a:ext cx="21170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1. 3. přerušení veškeré prezenční výuky</a:t>
            </a:r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F6D42FF0-6565-403F-B660-2326C9C9049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205876" y="1799514"/>
            <a:ext cx="3211835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4. 1. pokračuje výuka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1. a 2. třídách, přípravných třídách a  speciálních, mateřských školách a praktických školách</a:t>
            </a:r>
          </a:p>
        </p:txBody>
      </p:sp>
      <p:cxnSp>
        <p:nvCxnSpPr>
          <p:cNvPr id="23" name="Přímá spojnice se šipkou 22">
            <a:extLst>
              <a:ext uri="{FF2B5EF4-FFF2-40B4-BE49-F238E27FC236}">
                <a16:creationId xmlns:a16="http://schemas.microsoft.com/office/drawing/2014/main" id="{5FF670A9-C78E-4ED3-A53F-0C6026BEF7F3}"/>
              </a:ext>
            </a:extLst>
          </p:cNvPr>
          <p:cNvCxnSpPr>
            <a:cxnSpLocks/>
          </p:cNvCxnSpPr>
          <p:nvPr/>
        </p:nvCxnSpPr>
        <p:spPr>
          <a:xfrm>
            <a:off x="3091890" y="2446644"/>
            <a:ext cx="0" cy="54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Přímá spojnice se šipkou 23">
            <a:extLst>
              <a:ext uri="{FF2B5EF4-FFF2-40B4-BE49-F238E27FC236}">
                <a16:creationId xmlns:a16="http://schemas.microsoft.com/office/drawing/2014/main" id="{C84AA3A6-B8AF-4AD3-9609-5B6777C769C4}"/>
              </a:ext>
            </a:extLst>
          </p:cNvPr>
          <p:cNvCxnSpPr>
            <a:cxnSpLocks/>
          </p:cNvCxnSpPr>
          <p:nvPr/>
        </p:nvCxnSpPr>
        <p:spPr>
          <a:xfrm>
            <a:off x="7478935" y="2033374"/>
            <a:ext cx="0" cy="54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/>
        </p:nvSpPr>
        <p:spPr>
          <a:xfrm>
            <a:off x="265215" y="648434"/>
            <a:ext cx="113442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Populační zátěž klesá ve všech věkových kategoriích, </a:t>
            </a:r>
            <a:r>
              <a:rPr kumimoji="0" lang="cs-CZ" sz="22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včetně malých dětí</a:t>
            </a: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8147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651307" cy="576000"/>
          </a:xfrm>
        </p:spPr>
        <p:txBody>
          <a:bodyPr/>
          <a:lstStyle/>
          <a:p>
            <a:r>
              <a:rPr lang="cs-CZ" dirty="0"/>
              <a:t>Počty COVID-19 pozitivních v ČR na 100 000 v populaci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8596C74F-0221-4E8A-956E-65A82E2B961A}"/>
              </a:ext>
            </a:extLst>
          </p:cNvPr>
          <p:cNvSpPr txBox="1"/>
          <p:nvPr/>
        </p:nvSpPr>
        <p:spPr>
          <a:xfrm>
            <a:off x="2162175" y="6545102"/>
            <a:ext cx="7077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7" name="Graf 16">
            <a:extLst>
              <a:ext uri="{FF2B5EF4-FFF2-40B4-BE49-F238E27FC236}">
                <a16:creationId xmlns:a16="http://schemas.microsoft.com/office/drawing/2014/main" id="{A0832711-C8D3-482F-ADC2-50907D83BB18}"/>
              </a:ext>
            </a:extLst>
          </p:cNvPr>
          <p:cNvGraphicFramePr/>
          <p:nvPr>
            <p:custDataLst>
              <p:tags r:id="rId1"/>
            </p:custDataLst>
            <p:extLst/>
          </p:nvPr>
        </p:nvGraphicFramePr>
        <p:xfrm>
          <a:off x="1392507" y="1221506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137649" y="2196429"/>
            <a:ext cx="125485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v dané věkové skupině v populaci (suma za celý časový úsek)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/>
        </p:nvSpPr>
        <p:spPr>
          <a:xfrm>
            <a:off x="265215" y="648434"/>
            <a:ext cx="113442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Populační zátěž klesá ve všech věkových kategoriích, </a:t>
            </a:r>
            <a:r>
              <a:rPr kumimoji="0" lang="cs-CZ" sz="22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včetně seniorů</a:t>
            </a:r>
            <a:endParaRPr kumimoji="0" lang="cs-CZ" sz="2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687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/>
        </p:nvSpPr>
        <p:spPr>
          <a:xfrm>
            <a:off x="143228" y="3830816"/>
            <a:ext cx="1173783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3000" b="1" dirty="0" smtClean="0">
                <a:solidFill>
                  <a:srgbClr val="0000FF"/>
                </a:solidFill>
                <a:latin typeface="Calibri" panose="020F0502020204030204"/>
              </a:rPr>
              <a:t>Reprodukční číslo je stabilně &lt; 1 a kolísá mezi 0,70 a 0,85.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3000" b="1" dirty="0">
              <a:solidFill>
                <a:srgbClr val="0000FF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3000" b="1" dirty="0" smtClean="0">
                <a:solidFill>
                  <a:srgbClr val="0000FF"/>
                </a:solidFill>
                <a:latin typeface="Calibri" panose="020F0502020204030204"/>
              </a:rPr>
              <a:t>Klesá relativní pozitivita diagnostických a také epidemiologicky indikovaných testů.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3000" b="1" dirty="0" smtClean="0">
                <a:solidFill>
                  <a:srgbClr val="0000FF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6" name="Šipka dolů 5"/>
          <p:cNvSpPr/>
          <p:nvPr/>
        </p:nvSpPr>
        <p:spPr>
          <a:xfrm>
            <a:off x="5236290" y="3210582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249382" y="166285"/>
            <a:ext cx="11508509" cy="2817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3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 prokazatelné, že na populačních datech se neprojevil negativní vliv Velikonoc a rovněž</a:t>
            </a:r>
            <a:r>
              <a:rPr kumimoji="0" lang="cs-CZ" sz="38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změny přijaté po 12.4. </a:t>
            </a:r>
            <a:r>
              <a:rPr lang="cs-CZ" sz="3800" b="1" dirty="0" smtClean="0">
                <a:solidFill>
                  <a:prstClr val="black"/>
                </a:solidFill>
                <a:latin typeface="Calibri" panose="020F0502020204030204"/>
              </a:rPr>
              <a:t>se zatím nepromítly do žádného z hodnocených </a:t>
            </a:r>
            <a:r>
              <a:rPr lang="cs-CZ" sz="3800" b="1" dirty="0" err="1" smtClean="0">
                <a:solidFill>
                  <a:prstClr val="black"/>
                </a:solidFill>
                <a:latin typeface="Calibri" panose="020F0502020204030204"/>
              </a:rPr>
              <a:t>markerů</a:t>
            </a:r>
            <a:r>
              <a:rPr lang="cs-CZ" sz="3800" b="1" dirty="0" smtClean="0">
                <a:solidFill>
                  <a:prstClr val="black"/>
                </a:solidFill>
                <a:latin typeface="Calibri" panose="020F0502020204030204"/>
              </a:rPr>
              <a:t>. Zpomalování epidemie je patrné ve všech regionech, ačkoli mezi nimi existují značné rozdíly.</a:t>
            </a:r>
            <a:endParaRPr kumimoji="0" lang="cs-CZ" sz="38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Šipka dolů 9"/>
          <p:cNvSpPr/>
          <p:nvPr/>
        </p:nvSpPr>
        <p:spPr>
          <a:xfrm>
            <a:off x="5227781" y="5840461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92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E673707-12E2-4D1E-AB03-FD25BE481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1" y="2"/>
            <a:ext cx="8006053" cy="576000"/>
          </a:xfrm>
        </p:spPr>
        <p:txBody>
          <a:bodyPr/>
          <a:lstStyle/>
          <a:p>
            <a:r>
              <a:rPr lang="cs-CZ" dirty="0">
                <a:latin typeface="+mj-lt"/>
              </a:rPr>
              <a:t>Podíl pozitivních testů: </a:t>
            </a:r>
            <a:r>
              <a:rPr lang="cs-CZ" dirty="0"/>
              <a:t>diagnostické </a:t>
            </a:r>
            <a:r>
              <a:rPr lang="cs-CZ" dirty="0" smtClean="0"/>
              <a:t>a klinické indikace </a:t>
            </a:r>
            <a:endParaRPr lang="cs-CZ" dirty="0">
              <a:latin typeface="+mj-lt"/>
            </a:endParaRP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0A29EB09-17C8-452F-8EAF-45B003F09D46}"/>
              </a:ext>
            </a:extLst>
          </p:cNvPr>
          <p:cNvSpPr txBox="1"/>
          <p:nvPr/>
        </p:nvSpPr>
        <p:spPr>
          <a:xfrm>
            <a:off x="6176832" y="951932"/>
            <a:ext cx="50153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b="1" dirty="0"/>
              <a:t>Relativní pozitivita testů z diagnostické a klinické indikace </a:t>
            </a:r>
            <a:r>
              <a:rPr lang="cs-CZ" sz="2000" b="1" u="sng" dirty="0" smtClean="0">
                <a:solidFill>
                  <a:srgbClr val="0000FF"/>
                </a:solidFill>
              </a:rPr>
              <a:t>nadále klesá</a:t>
            </a:r>
            <a:r>
              <a:rPr lang="cs-CZ" sz="2000" b="1" dirty="0" smtClean="0"/>
              <a:t> </a:t>
            </a:r>
            <a:r>
              <a:rPr lang="cs-CZ" sz="2000" b="1" dirty="0"/>
              <a:t>= průkazný indikátor zpomalování šíření epidemie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CC555464-C1F2-4124-821F-660B522ED9C8}"/>
              </a:ext>
            </a:extLst>
          </p:cNvPr>
          <p:cNvSpPr txBox="1"/>
          <p:nvPr/>
        </p:nvSpPr>
        <p:spPr>
          <a:xfrm rot="16200000">
            <a:off x="-978817" y="3904624"/>
            <a:ext cx="2752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Podíl pozitivních případů v ČR</a:t>
            </a:r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206DCB10-AA7E-4865-BDF4-B9CFC41471DE}"/>
              </a:ext>
            </a:extLst>
          </p:cNvPr>
          <p:cNvSpPr/>
          <p:nvPr/>
        </p:nvSpPr>
        <p:spPr>
          <a:xfrm>
            <a:off x="1435447" y="2753276"/>
            <a:ext cx="35464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*Stav po aktualizaci dat za předchozí den.</a:t>
            </a:r>
          </a:p>
        </p:txBody>
      </p:sp>
      <p:graphicFrame>
        <p:nvGraphicFramePr>
          <p:cNvPr id="10" name="Chart 4">
            <a:extLst>
              <a:ext uri="{FF2B5EF4-FFF2-40B4-BE49-F238E27FC236}">
                <a16:creationId xmlns:a16="http://schemas.microsoft.com/office/drawing/2014/main" id="{DDCE47EF-31FF-4F5A-A8E9-CB9CFC669B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1584171"/>
              </p:ext>
            </p:extLst>
          </p:nvPr>
        </p:nvGraphicFramePr>
        <p:xfrm>
          <a:off x="671739" y="1459764"/>
          <a:ext cx="11010187" cy="5283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Table 13">
            <a:extLst>
              <a:ext uri="{FF2B5EF4-FFF2-40B4-BE49-F238E27FC236}">
                <a16:creationId xmlns:a16="http://schemas.microsoft.com/office/drawing/2014/main" id="{6D7E3AAB-2230-4575-8484-739AB212BA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02305"/>
              </p:ext>
            </p:extLst>
          </p:nvPr>
        </p:nvGraphicFramePr>
        <p:xfrm>
          <a:off x="1435447" y="576002"/>
          <a:ext cx="3153360" cy="2124916"/>
        </p:xfrm>
        <a:graphic>
          <a:graphicData uri="http://schemas.openxmlformats.org/drawingml/2006/table">
            <a:tbl>
              <a:tblPr/>
              <a:tblGrid>
                <a:gridCol w="1683484">
                  <a:extLst>
                    <a:ext uri="{9D8B030D-6E8A-4147-A177-3AD203B41FA5}">
                      <a16:colId xmlns:a16="http://schemas.microsoft.com/office/drawing/2014/main" val="3546016253"/>
                    </a:ext>
                  </a:extLst>
                </a:gridCol>
                <a:gridCol w="1469876">
                  <a:extLst>
                    <a:ext uri="{9D8B030D-6E8A-4147-A177-3AD203B41FA5}">
                      <a16:colId xmlns:a16="http://schemas.microsoft.com/office/drawing/2014/main" val="1748583085"/>
                    </a:ext>
                  </a:extLst>
                </a:gridCol>
              </a:tblGrid>
              <a:tr h="262687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Datum*</a:t>
                      </a:r>
                      <a:endParaRPr lang="cs-CZ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cs-CZ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Podíl pozitivních případů</a:t>
                      </a:r>
                      <a:endParaRPr lang="cs-CZ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795841"/>
                  </a:ext>
                </a:extLst>
              </a:tr>
              <a:tr h="21682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14.04.2021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16,1%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809829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15.04.2021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17,7%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172434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16.04.2021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15,9%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266616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17.04.2021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15,5%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860033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18.04.2021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14,1%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69354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19.04.2021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13,2%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9393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20.04.2021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18,4%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735245"/>
                  </a:ext>
                </a:extLst>
              </a:tr>
              <a:tr h="264289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Průměrný podíl
za posledních 7 dní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16,0%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6499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12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E673707-12E2-4D1E-AB03-FD25BE481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1" y="2"/>
            <a:ext cx="8006053" cy="576000"/>
          </a:xfrm>
        </p:spPr>
        <p:txBody>
          <a:bodyPr/>
          <a:lstStyle/>
          <a:p>
            <a:r>
              <a:rPr lang="cs-CZ" dirty="0">
                <a:latin typeface="+mj-lt"/>
              </a:rPr>
              <a:t>Podíl pozitivních testů: </a:t>
            </a:r>
            <a:r>
              <a:rPr lang="cs-CZ" dirty="0"/>
              <a:t>epidemiologické indikace</a:t>
            </a:r>
            <a:endParaRPr lang="cs-CZ" dirty="0">
              <a:latin typeface="+mj-lt"/>
            </a:endParaRP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CA097BF6-68A1-4D50-803F-482D0AA07F45}"/>
              </a:ext>
            </a:extLst>
          </p:cNvPr>
          <p:cNvSpPr txBox="1"/>
          <p:nvPr/>
        </p:nvSpPr>
        <p:spPr>
          <a:xfrm>
            <a:off x="6176832" y="951932"/>
            <a:ext cx="50153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b="1" dirty="0"/>
              <a:t>Relativní pozitivita testů z epidemiologické indikace </a:t>
            </a:r>
            <a:r>
              <a:rPr lang="cs-CZ" sz="2000" b="1" u="sng" dirty="0" smtClean="0">
                <a:solidFill>
                  <a:srgbClr val="0000FF"/>
                </a:solidFill>
              </a:rPr>
              <a:t>nadále klesá</a:t>
            </a:r>
            <a:r>
              <a:rPr lang="cs-CZ" sz="2000" b="1" dirty="0" smtClean="0"/>
              <a:t> </a:t>
            </a:r>
            <a:r>
              <a:rPr lang="cs-CZ" sz="2000" b="1" dirty="0"/>
              <a:t>= průkazný indikátor zpomalování šíření epidemie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CC555464-C1F2-4124-821F-660B522ED9C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 rot="16200000">
            <a:off x="-978817" y="3904624"/>
            <a:ext cx="2752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Podíl pozitivních případů v ČR</a:t>
            </a:r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206DCB10-AA7E-4865-BDF4-B9CFC41471DE}"/>
              </a:ext>
            </a:extLst>
          </p:cNvPr>
          <p:cNvSpPr/>
          <p:nvPr/>
        </p:nvSpPr>
        <p:spPr>
          <a:xfrm>
            <a:off x="1378297" y="2758245"/>
            <a:ext cx="35464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*Stav po aktualizaci dat za předchozí den.</a:t>
            </a:r>
          </a:p>
        </p:txBody>
      </p:sp>
      <p:graphicFrame>
        <p:nvGraphicFramePr>
          <p:cNvPr id="10" name="Chart 4">
            <a:extLst>
              <a:ext uri="{FF2B5EF4-FFF2-40B4-BE49-F238E27FC236}">
                <a16:creationId xmlns:a16="http://schemas.microsoft.com/office/drawing/2014/main" id="{DDCE47EF-31FF-4F5A-A8E9-CB9CFC669B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6281097"/>
              </p:ext>
            </p:extLst>
          </p:nvPr>
        </p:nvGraphicFramePr>
        <p:xfrm>
          <a:off x="671739" y="1459764"/>
          <a:ext cx="11010187" cy="5283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Table 13">
            <a:extLst>
              <a:ext uri="{FF2B5EF4-FFF2-40B4-BE49-F238E27FC236}">
                <a16:creationId xmlns:a16="http://schemas.microsoft.com/office/drawing/2014/main" id="{A86C0187-86A7-4D34-84E5-38D6DD765E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825904"/>
              </p:ext>
            </p:extLst>
          </p:nvPr>
        </p:nvGraphicFramePr>
        <p:xfrm>
          <a:off x="1386640" y="576002"/>
          <a:ext cx="3153360" cy="2124916"/>
        </p:xfrm>
        <a:graphic>
          <a:graphicData uri="http://schemas.openxmlformats.org/drawingml/2006/table">
            <a:tbl>
              <a:tblPr/>
              <a:tblGrid>
                <a:gridCol w="1683484">
                  <a:extLst>
                    <a:ext uri="{9D8B030D-6E8A-4147-A177-3AD203B41FA5}">
                      <a16:colId xmlns:a16="http://schemas.microsoft.com/office/drawing/2014/main" val="3546016253"/>
                    </a:ext>
                  </a:extLst>
                </a:gridCol>
                <a:gridCol w="1469876">
                  <a:extLst>
                    <a:ext uri="{9D8B030D-6E8A-4147-A177-3AD203B41FA5}">
                      <a16:colId xmlns:a16="http://schemas.microsoft.com/office/drawing/2014/main" val="1748583085"/>
                    </a:ext>
                  </a:extLst>
                </a:gridCol>
              </a:tblGrid>
              <a:tr h="262687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Datum*</a:t>
                      </a:r>
                      <a:endParaRPr lang="cs-CZ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cs-CZ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Podíl pozitivních případů</a:t>
                      </a:r>
                      <a:endParaRPr lang="cs-CZ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795841"/>
                  </a:ext>
                </a:extLst>
              </a:tr>
              <a:tr h="21682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14.04.2021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6,0%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809829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15.04.2021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172434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16.04.2021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7,9%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266616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17.04.2021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11,1%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860033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18.04.2021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6,3%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69354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19.04.2021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5,3%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9393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20.04.2021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6,7%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735245"/>
                  </a:ext>
                </a:extLst>
              </a:tr>
              <a:tr h="264289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Průměrný podíl
za posledních 7 dní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6,4%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6499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605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ovéPole 6"/>
          <p:cNvSpPr txBox="1"/>
          <p:nvPr/>
        </p:nvSpPr>
        <p:spPr>
          <a:xfrm>
            <a:off x="277585" y="2771954"/>
            <a:ext cx="115614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3200" b="1" dirty="0" smtClean="0">
                <a:solidFill>
                  <a:srgbClr val="C00000"/>
                </a:solidFill>
                <a:latin typeface="Calibri" panose="020F0502020204030204"/>
              </a:rPr>
              <a:t>Avšak </a:t>
            </a:r>
            <a:r>
              <a:rPr lang="cs-CZ" sz="3200" b="1" dirty="0">
                <a:solidFill>
                  <a:srgbClr val="C00000"/>
                </a:solidFill>
                <a:latin typeface="Calibri" panose="020F0502020204030204"/>
              </a:rPr>
              <a:t>v důsledku nově přijatých opatření a vlivem důslednějšího dodržování všech opatření byl růst epidemie na Moravě a Slezsku významně slabší </a:t>
            </a:r>
            <a:r>
              <a:rPr lang="cs-CZ" sz="3200" b="1" dirty="0" smtClean="0">
                <a:solidFill>
                  <a:srgbClr val="C00000"/>
                </a:solidFill>
                <a:latin typeface="Calibri" panose="020F0502020204030204"/>
              </a:rPr>
              <a:t>(až o 40%) než </a:t>
            </a:r>
            <a:r>
              <a:rPr lang="cs-CZ" sz="3200" b="1" dirty="0">
                <a:solidFill>
                  <a:srgbClr val="C00000"/>
                </a:solidFill>
                <a:latin typeface="Calibri" panose="020F0502020204030204"/>
              </a:rPr>
              <a:t>v nejvíce zasažených částech Čech. 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142875" y="147236"/>
            <a:ext cx="11963400" cy="1875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3600" b="1" dirty="0"/>
              <a:t>Rychlejší šíření epidemie zasáhlo jednotlivé regiony </a:t>
            </a:r>
            <a:r>
              <a:rPr lang="cs-CZ" sz="3600" b="1" dirty="0" smtClean="0"/>
              <a:t>postupně. </a:t>
            </a:r>
            <a:endParaRPr lang="cs-CZ" sz="3600" b="1" dirty="0"/>
          </a:p>
          <a:p>
            <a:pPr marL="0" indent="0" algn="ctr">
              <a:buNone/>
            </a:pPr>
            <a:r>
              <a:rPr lang="cs-CZ" sz="3600" b="1" dirty="0" smtClean="0"/>
              <a:t>Nejdříve a </a:t>
            </a:r>
            <a:r>
              <a:rPr lang="cs-CZ" sz="3600" b="1" dirty="0"/>
              <a:t>nejvíce byl zasažen západ a sever </a:t>
            </a:r>
            <a:r>
              <a:rPr lang="cs-CZ" sz="3600" b="1" dirty="0" smtClean="0"/>
              <a:t>Čech, šíření </a:t>
            </a:r>
          </a:p>
          <a:p>
            <a:pPr marL="0" indent="0" algn="ctr">
              <a:buNone/>
            </a:pPr>
            <a:r>
              <a:rPr lang="cs-CZ" sz="3600" b="1" dirty="0" smtClean="0"/>
              <a:t>dále postupovalo na východ. </a:t>
            </a:r>
            <a:endParaRPr lang="cs-CZ" sz="3600" b="1" dirty="0"/>
          </a:p>
        </p:txBody>
      </p:sp>
      <p:sp>
        <p:nvSpPr>
          <p:cNvPr id="5" name="Šipka dolů 4"/>
          <p:cNvSpPr/>
          <p:nvPr/>
        </p:nvSpPr>
        <p:spPr>
          <a:xfrm>
            <a:off x="5199349" y="2113115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Šipka dolů 7"/>
          <p:cNvSpPr/>
          <p:nvPr/>
        </p:nvSpPr>
        <p:spPr>
          <a:xfrm>
            <a:off x="5199349" y="4746910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ovéPole 1"/>
          <p:cNvSpPr txBox="1"/>
          <p:nvPr/>
        </p:nvSpPr>
        <p:spPr>
          <a:xfrm>
            <a:off x="108877" y="3233618"/>
            <a:ext cx="337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600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!</a:t>
            </a:r>
            <a:endParaRPr lang="cs-CZ" sz="3600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ovéPole 8"/>
          <p:cNvSpPr txBox="1"/>
          <p:nvPr/>
        </p:nvSpPr>
        <p:spPr>
          <a:xfrm>
            <a:off x="11675768" y="3233617"/>
            <a:ext cx="337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600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!</a:t>
            </a:r>
            <a:endParaRPr lang="cs-CZ" sz="3600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ovéPole 9"/>
          <p:cNvSpPr txBox="1"/>
          <p:nvPr/>
        </p:nvSpPr>
        <p:spPr>
          <a:xfrm>
            <a:off x="194458" y="5223033"/>
            <a:ext cx="115614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3200" b="1" dirty="0" smtClean="0">
                <a:solidFill>
                  <a:srgbClr val="0000FF"/>
                </a:solidFill>
                <a:latin typeface="Calibri" panose="020F0502020204030204"/>
              </a:rPr>
              <a:t>Nejnovější data potvrzují setrvale klesající trend i v období po 12.4. </a:t>
            </a: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</a:rPr>
              <a:t>Rozdíly mezi regiony se postupně snižují,</a:t>
            </a:r>
            <a:r>
              <a:rPr kumimoji="0" lang="cs-CZ" sz="32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</a:rPr>
              <a:t> žádný z regionů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</a:rPr>
              <a:t>v hodnotách neroste. Gradient „západ -&gt; východ“ avšak trvá. 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7859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CUSTOMSORTGLOBALLY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LIDEID" val="1503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Motiv systému Office">
  <a:themeElements>
    <a:clrScheme name="Vlastní 2">
      <a:dk1>
        <a:srgbClr val="5F5F5F"/>
      </a:dk1>
      <a:lt1>
        <a:sysClr val="window" lastClr="FFFFFF"/>
      </a:lt1>
      <a:dk2>
        <a:srgbClr val="84848E"/>
      </a:dk2>
      <a:lt2>
        <a:srgbClr val="F2F2F2"/>
      </a:lt2>
      <a:accent1>
        <a:srgbClr val="E7B13D"/>
      </a:accent1>
      <a:accent2>
        <a:srgbClr val="3D67BC"/>
      </a:accent2>
      <a:accent3>
        <a:srgbClr val="274073"/>
      </a:accent3>
      <a:accent4>
        <a:srgbClr val="84848E"/>
      </a:accent4>
      <a:accent5>
        <a:srgbClr val="D8D8D8"/>
      </a:accent5>
      <a:accent6>
        <a:srgbClr val="DDDCE0"/>
      </a:accent6>
      <a:hlink>
        <a:srgbClr val="1919FF"/>
      </a:hlink>
      <a:folHlink>
        <a:srgbClr val="00005F"/>
      </a:folHlink>
    </a:clrScheme>
    <a:fontScheme name="Paliativní péč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oti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iv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i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8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5.xml><?xml version="1.0" encoding="utf-8"?>
<a:theme xmlns:a="http://schemas.openxmlformats.org/drawingml/2006/main" name="7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6.xml><?xml version="1.0" encoding="utf-8"?>
<a:theme xmlns:a="http://schemas.openxmlformats.org/drawingml/2006/main" name="2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7.xml><?xml version="1.0" encoding="utf-8"?>
<a:theme xmlns:a="http://schemas.openxmlformats.org/drawingml/2006/main" name="4_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2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9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OVID barvy">
    <a:dk1>
      <a:srgbClr val="000000"/>
    </a:dk1>
    <a:lt1>
      <a:srgbClr val="FFFFFF"/>
    </a:lt1>
    <a:dk2>
      <a:srgbClr val="D31145"/>
    </a:dk2>
    <a:lt2>
      <a:srgbClr val="FFFFFF"/>
    </a:lt2>
    <a:accent1>
      <a:srgbClr val="D31145"/>
    </a:accent1>
    <a:accent2>
      <a:srgbClr val="305983"/>
    </a:accent2>
    <a:accent3>
      <a:srgbClr val="00CD61"/>
    </a:accent3>
    <a:accent4>
      <a:srgbClr val="4010B7"/>
    </a:accent4>
    <a:accent5>
      <a:srgbClr val="E8EAEA"/>
    </a:accent5>
    <a:accent6>
      <a:srgbClr val="690923"/>
    </a:accent6>
    <a:hlink>
      <a:srgbClr val="FFFFFF"/>
    </a:hlink>
    <a:folHlink>
      <a:srgbClr val="FF0000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COVID barvy">
    <a:dk1>
      <a:srgbClr val="000000"/>
    </a:dk1>
    <a:lt1>
      <a:srgbClr val="FFFFFF"/>
    </a:lt1>
    <a:dk2>
      <a:srgbClr val="D31145"/>
    </a:dk2>
    <a:lt2>
      <a:srgbClr val="FFFFFF"/>
    </a:lt2>
    <a:accent1>
      <a:srgbClr val="D31145"/>
    </a:accent1>
    <a:accent2>
      <a:srgbClr val="305983"/>
    </a:accent2>
    <a:accent3>
      <a:srgbClr val="00CD61"/>
    </a:accent3>
    <a:accent4>
      <a:srgbClr val="4010B7"/>
    </a:accent4>
    <a:accent5>
      <a:srgbClr val="E8EAEA"/>
    </a:accent5>
    <a:accent6>
      <a:srgbClr val="690923"/>
    </a:accent6>
    <a:hlink>
      <a:srgbClr val="FFFFFF"/>
    </a:hlink>
    <a:folHlink>
      <a:srgbClr val="FF0000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623</TotalTime>
  <Words>2848</Words>
  <Application>Microsoft Office PowerPoint</Application>
  <PresentationFormat>Širokoúhlá obrazovka</PresentationFormat>
  <Paragraphs>555</Paragraphs>
  <Slides>34</Slides>
  <Notes>6</Notes>
  <HiddenSlides>0</HiddenSlides>
  <MMClips>0</MMClips>
  <ScaleCrop>false</ScaleCrop>
  <HeadingPairs>
    <vt:vector size="6" baseType="variant">
      <vt:variant>
        <vt:lpstr>Použitá písma</vt:lpstr>
      </vt:variant>
      <vt:variant>
        <vt:i4>6</vt:i4>
      </vt:variant>
      <vt:variant>
        <vt:lpstr>Motiv</vt:lpstr>
      </vt:variant>
      <vt:variant>
        <vt:i4>8</vt:i4>
      </vt:variant>
      <vt:variant>
        <vt:lpstr>Nadpisy snímků</vt:lpstr>
      </vt:variant>
      <vt:variant>
        <vt:i4>34</vt:i4>
      </vt:variant>
    </vt:vector>
  </HeadingPairs>
  <TitlesOfParts>
    <vt:vector size="48" baseType="lpstr">
      <vt:lpstr>Arial</vt:lpstr>
      <vt:lpstr>Arial (Základní text)</vt:lpstr>
      <vt:lpstr>Arial Black</vt:lpstr>
      <vt:lpstr>Calibri</vt:lpstr>
      <vt:lpstr>Calibri Light</vt:lpstr>
      <vt:lpstr>Wingdings</vt:lpstr>
      <vt:lpstr>Motiv Office</vt:lpstr>
      <vt:lpstr>1_Motiv systému Office</vt:lpstr>
      <vt:lpstr>Office Theme</vt:lpstr>
      <vt:lpstr>8_Motiv Office</vt:lpstr>
      <vt:lpstr>7_Motiv Office</vt:lpstr>
      <vt:lpstr>2_Motiv Office</vt:lpstr>
      <vt:lpstr>4_Motiv Office</vt:lpstr>
      <vt:lpstr>12_Motiv Office</vt:lpstr>
      <vt:lpstr>Datová a informační základna  pro management pandemie COVID-19</vt:lpstr>
      <vt:lpstr>Prezentace aplikace PowerPoint</vt:lpstr>
      <vt:lpstr>Počty nově diagnostikovaných pacientů: týdenní vývoj v ČR</vt:lpstr>
      <vt:lpstr>Počty COVID-19 pozitivních v ČR na 100 000 v populaci</vt:lpstr>
      <vt:lpstr>Počty COVID-19 pozitivních v ČR na 100 000 v populaci</vt:lpstr>
      <vt:lpstr>Prezentace aplikace PowerPoint</vt:lpstr>
      <vt:lpstr>Podíl pozitivních testů: diagnostické a klinické indikace </vt:lpstr>
      <vt:lpstr>Podíl pozitivních testů: epidemiologické indikace</vt:lpstr>
      <vt:lpstr>Prezentace aplikace PowerPoint</vt:lpstr>
      <vt:lpstr>14 denní počet nových případů (na 100 000 obyv.) v ORP</vt:lpstr>
      <vt:lpstr>Zátěž regionů ve vzájemném srovnání </vt:lpstr>
      <vt:lpstr>14 denní počet nových případů (na 100 000 obyv.) v ORP</vt:lpstr>
      <vt:lpstr>14 denní počet nových případů (na 100 000 obyv.) v okresech</vt:lpstr>
      <vt:lpstr>Datová a informační základna  pro management pandemie COVID-19</vt:lpstr>
      <vt:lpstr>Prezentace aplikace PowerPoint</vt:lpstr>
      <vt:lpstr>Nové případy za 14 dní na 100 000 obyvatel: srovnání krajů k 19.4.</vt:lpstr>
      <vt:lpstr>R (zjednodušený výpočet) - 7 denní úseky: srovnání krajů k 19.4.</vt:lpstr>
      <vt:lpstr>Prezentace aplikace PowerPoint</vt:lpstr>
      <vt:lpstr>Nové případy za 7 dní na 100 000 obyvatel: 15 okresů s nejvyššími hodnotami k 19.4.</vt:lpstr>
      <vt:lpstr>Nové případy za 14 dní na 100 000 obyvatel: 15 okresů s nejvyššími hodnotami k 19.4.</vt:lpstr>
      <vt:lpstr>Počty nově diagnostikovaných pacientů: týdenní vývoj v ZLK</vt:lpstr>
      <vt:lpstr>Datová a informační základna  pro management pandemie COVID-19</vt:lpstr>
      <vt:lpstr>Prezentace aplikace PowerPoint</vt:lpstr>
      <vt:lpstr>Počty nově diagnostikovaných pacientů 65+: týdenní vývoj</vt:lpstr>
      <vt:lpstr>Prezentace aplikace PowerPoint</vt:lpstr>
      <vt:lpstr>Prezentace aplikace PowerPoint</vt:lpstr>
      <vt:lpstr> Aktuální počty hospitalizovaných pacientů klesají a roste i dostupná kapacita lůžek, včetně JIP</vt:lpstr>
      <vt:lpstr>Datová a informační základna  pro management pandemie COVID-19</vt:lpstr>
      <vt:lpstr>Prezentace aplikace PowerPoint</vt:lpstr>
      <vt:lpstr>Prezentace aplikace PowerPoint</vt:lpstr>
      <vt:lpstr>Prezentace aplikace PowerPoint</vt:lpstr>
      <vt:lpstr>Scénáře dlouhodobých simulací z 5. 3. 2021</vt:lpstr>
      <vt:lpstr>Prezentace aplikace PowerPoint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Martin Komenda</dc:creator>
  <cp:lastModifiedBy>Ladislav Dušek</cp:lastModifiedBy>
  <cp:revision>2715</cp:revision>
  <dcterms:created xsi:type="dcterms:W3CDTF">2020-03-16T10:06:11Z</dcterms:created>
  <dcterms:modified xsi:type="dcterms:W3CDTF">2021-04-21T20:55:50Z</dcterms:modified>
</cp:coreProperties>
</file>